
<file path=[Content_Types].xml><?xml version="1.0" encoding="utf-8"?>
<Types xmlns="http://schemas.openxmlformats.org/package/2006/content-types">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_rels/slideMaster1.xml.rels" ContentType="application/vnd.openxmlformats-package.relationships+xml"/>
  <Override PartName="/ppt/slideMasters/_rels/slideMaster2.xml.rels" ContentType="application/vnd.openxmlformats-package.relationships+xml"/>
  <Override PartName="/ppt/slideMasters/_rels/slideMaster3.xml.rels" ContentType="application/vnd.openxmlformats-package.relationship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slideLayouts/slideLayout9.xml" ContentType="application/vnd.openxmlformats-officedocument.presentationml.slideLayout+xml"/>
  <Override PartName="/ppt/slideLayouts/slideLayout31.xml" ContentType="application/vnd.openxmlformats-officedocument.presentationml.slideLayout+xml"/>
  <Override PartName="/ppt/slideLayouts/slideLayout1.xml" ContentType="application/vnd.openxmlformats-officedocument.presentationml.slideLayout+xml"/>
  <Override PartName="/ppt/slideLayouts/slideLayout32.xml" ContentType="application/vnd.openxmlformats-officedocument.presentationml.slideLayout+xml"/>
  <Override PartName="/ppt/slideLayouts/slideLayout2.xml" ContentType="application/vnd.openxmlformats-officedocument.presentationml.slideLayout+xml"/>
  <Override PartName="/ppt/slideLayouts/slideLayout33.xml" ContentType="application/vnd.openxmlformats-officedocument.presentationml.slideLayout+xml"/>
  <Override PartName="/ppt/slideLayouts/slideLayout3.xml" ContentType="application/vnd.openxmlformats-officedocument.presentationml.slideLayout+xml"/>
  <Override PartName="/ppt/slideLayouts/slideLayout34.xml" ContentType="application/vnd.openxmlformats-officedocument.presentationml.slideLayout+xml"/>
  <Override PartName="/ppt/slideLayouts/slideLayout4.xml" ContentType="application/vnd.openxmlformats-officedocument.presentationml.slideLayout+xml"/>
  <Override PartName="/ppt/slideLayouts/slideLayout35.xml" ContentType="application/vnd.openxmlformats-officedocument.presentationml.slideLayout+xml"/>
  <Override PartName="/ppt/slideLayouts/slideLayout5.xml" ContentType="application/vnd.openxmlformats-officedocument.presentationml.slideLayout+xml"/>
  <Override PartName="/ppt/slideLayouts/slideLayout36.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_rels/slideLayout9.xml.rels" ContentType="application/vnd.openxmlformats-package.relationships+xml"/>
  <Override PartName="/ppt/slideLayouts/_rels/slideLayout1.xml.rels" ContentType="application/vnd.openxmlformats-package.relationships+xml"/>
  <Override PartName="/ppt/slideLayouts/_rels/slideLayout2.xml.rels" ContentType="application/vnd.openxmlformats-package.relationships+xml"/>
  <Override PartName="/ppt/slideLayouts/_rels/slideLayout3.xml.rels" ContentType="application/vnd.openxmlformats-package.relationships+xml"/>
  <Override PartName="/ppt/slideLayouts/_rels/slideLayout4.xml.rels" ContentType="application/vnd.openxmlformats-package.relationships+xml"/>
  <Override PartName="/ppt/slideLayouts/_rels/slideLayout5.xml.rels" ContentType="application/vnd.openxmlformats-package.relationships+xml"/>
  <Override PartName="/ppt/slideLayouts/_rels/slideLayout6.xml.rels" ContentType="application/vnd.openxmlformats-package.relationships+xml"/>
  <Override PartName="/ppt/slideLayouts/_rels/slideLayout7.xml.rels" ContentType="application/vnd.openxmlformats-package.relationships+xml"/>
  <Override PartName="/ppt/slideLayouts/_rels/slideLayout8.xml.rels" ContentType="application/vnd.openxmlformats-package.relationships+xml"/>
  <Override PartName="/ppt/slideLayouts/_rels/slideLayout10.xml.rels" ContentType="application/vnd.openxmlformats-package.relationships+xml"/>
  <Override PartName="/ppt/slideLayouts/_rels/slideLayout11.xml.rels" ContentType="application/vnd.openxmlformats-package.relationships+xml"/>
  <Override PartName="/ppt/slideLayouts/_rels/slideLayout12.xml.rels" ContentType="application/vnd.openxmlformats-package.relationships+xml"/>
  <Override PartName="/ppt/slideLayouts/_rels/slideLayout13.xml.rels" ContentType="application/vnd.openxmlformats-package.relationships+xml"/>
  <Override PartName="/ppt/slideLayouts/_rels/slideLayout14.xml.rels" ContentType="application/vnd.openxmlformats-package.relationships+xml"/>
  <Override PartName="/ppt/slideLayouts/_rels/slideLayout15.xml.rels" ContentType="application/vnd.openxmlformats-package.relationships+xml"/>
  <Override PartName="/ppt/slideLayouts/_rels/slideLayout16.xml.rels" ContentType="application/vnd.openxmlformats-package.relationships+xml"/>
  <Override PartName="/ppt/slideLayouts/_rels/slideLayout17.xml.rels" ContentType="application/vnd.openxmlformats-package.relationships+xml"/>
  <Override PartName="/ppt/slideLayouts/_rels/slideLayout18.xml.rels" ContentType="application/vnd.openxmlformats-package.relationships+xml"/>
  <Override PartName="/ppt/slideLayouts/_rels/slideLayout19.xml.rels" ContentType="application/vnd.openxmlformats-package.relationships+xml"/>
  <Override PartName="/ppt/slideLayouts/_rels/slideLayout20.xml.rels" ContentType="application/vnd.openxmlformats-package.relationships+xml"/>
  <Override PartName="/ppt/slideLayouts/_rels/slideLayout21.xml.rels" ContentType="application/vnd.openxmlformats-package.relationships+xml"/>
  <Override PartName="/ppt/slideLayouts/_rels/slideLayout22.xml.rels" ContentType="application/vnd.openxmlformats-package.relationships+xml"/>
  <Override PartName="/ppt/slideLayouts/_rels/slideLayout23.xml.rels" ContentType="application/vnd.openxmlformats-package.relationships+xml"/>
  <Override PartName="/ppt/slideLayouts/_rels/slideLayout24.xml.rels" ContentType="application/vnd.openxmlformats-package.relationships+xml"/>
  <Override PartName="/ppt/slideLayouts/_rels/slideLayout25.xml.rels" ContentType="application/vnd.openxmlformats-package.relationships+xml"/>
  <Override PartName="/ppt/slideLayouts/_rels/slideLayout26.xml.rels" ContentType="application/vnd.openxmlformats-package.relationships+xml"/>
  <Override PartName="/ppt/slideLayouts/_rels/slideLayout27.xml.rels" ContentType="application/vnd.openxmlformats-package.relationships+xml"/>
  <Override PartName="/ppt/slideLayouts/_rels/slideLayout28.xml.rels" ContentType="application/vnd.openxmlformats-package.relationships+xml"/>
  <Override PartName="/ppt/slideLayouts/_rels/slideLayout29.xml.rels" ContentType="application/vnd.openxmlformats-package.relationships+xml"/>
  <Override PartName="/ppt/slideLayouts/_rels/slideLayout30.xml.rels" ContentType="application/vnd.openxmlformats-package.relationships+xml"/>
  <Override PartName="/ppt/slideLayouts/_rels/slideLayout31.xml.rels" ContentType="application/vnd.openxmlformats-package.relationships+xml"/>
  <Override PartName="/ppt/slideLayouts/_rels/slideLayout32.xml.rels" ContentType="application/vnd.openxmlformats-package.relationships+xml"/>
  <Override PartName="/ppt/slideLayouts/_rels/slideLayout33.xml.rels" ContentType="application/vnd.openxmlformats-package.relationships+xml"/>
  <Override PartName="/ppt/slideLayouts/_rels/slideLayout34.xml.rels" ContentType="application/vnd.openxmlformats-package.relationships+xml"/>
  <Override PartName="/ppt/slideLayouts/_rels/slideLayout35.xml.rels" ContentType="application/vnd.openxmlformats-package.relationships+xml"/>
  <Override PartName="/ppt/slideLayouts/_rels/slideLayout36.xml.rels" ContentType="application/vnd.openxmlformats-package.relationships+xml"/>
  <Override PartName="/ppt/_rels/presentation.xml.rels" ContentType="application/vnd.openxmlformats-package.relationships+xml"/>
  <Override PartName="/ppt/slides/slide9.xml" ContentType="application/vnd.openxmlformats-officedocument.presentationml.slide+xml"/>
  <Override PartName="/ppt/slides/slide26.xml" ContentType="application/vnd.openxmlformats-officedocument.presentationml.slide+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20.xml" ContentType="application/vnd.openxmlformats-officedocument.presentationml.slide+xml"/>
  <Override PartName="/ppt/slides/slide4.xml" ContentType="application/vnd.openxmlformats-officedocument.presentationml.slide+xml"/>
  <Override PartName="/ppt/slides/slide21.xml" ContentType="application/vnd.openxmlformats-officedocument.presentationml.slide+xml"/>
  <Override PartName="/ppt/slides/slide5.xml" ContentType="application/vnd.openxmlformats-officedocument.presentationml.slide+xml"/>
  <Override PartName="/ppt/slides/slide22.xml" ContentType="application/vnd.openxmlformats-officedocument.presentationml.slide+xml"/>
  <Override PartName="/ppt/slides/slide6.xml" ContentType="application/vnd.openxmlformats-officedocument.presentationml.slide+xml"/>
  <Override PartName="/ppt/slides/slide23.xml" ContentType="application/vnd.openxmlformats-officedocument.presentationml.slide+xml"/>
  <Override PartName="/ppt/slides/slide7.xml" ContentType="application/vnd.openxmlformats-officedocument.presentationml.slide+xml"/>
  <Override PartName="/ppt/slides/slide24.xml" ContentType="application/vnd.openxmlformats-officedocument.presentationml.slide+xml"/>
  <Override PartName="/ppt/slides/slide8.xml" ContentType="application/vnd.openxmlformats-officedocument.presentationml.slide+xml"/>
  <Override PartName="/ppt/slides/slide25.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_rels/slide53.xml.rels" ContentType="application/vnd.openxmlformats-package.relationships+xml"/>
  <Override PartName="/ppt/slides/_rels/slide9.xml.rels" ContentType="application/vnd.openxmlformats-package.relationships+xml"/>
  <Override PartName="/ppt/slides/_rels/slide35.xml.rels" ContentType="application/vnd.openxmlformats-package.relationships+xml"/>
  <Override PartName="/ppt/slides/_rels/slide1.xml.rels" ContentType="application/vnd.openxmlformats-package.relationships+xml"/>
  <Override PartName="/ppt/slides/_rels/slide36.xml.rels" ContentType="application/vnd.openxmlformats-package.relationships+xml"/>
  <Override PartName="/ppt/slides/_rels/slide2.xml.rels" ContentType="application/vnd.openxmlformats-package.relationships+xml"/>
  <Override PartName="/ppt/slides/_rels/slide37.xml.rels" ContentType="application/vnd.openxmlformats-package.relationships+xml"/>
  <Override PartName="/ppt/slides/_rels/slide3.xml.rels" ContentType="application/vnd.openxmlformats-package.relationships+xml"/>
  <Override PartName="/ppt/slides/_rels/slide38.xml.rels" ContentType="application/vnd.openxmlformats-package.relationships+xml"/>
  <Override PartName="/ppt/slides/_rels/slide4.xml.rels" ContentType="application/vnd.openxmlformats-package.relationships+xml"/>
  <Override PartName="/ppt/slides/_rels/slide39.xml.rels" ContentType="application/vnd.openxmlformats-package.relationships+xml"/>
  <Override PartName="/ppt/slides/_rels/slide5.xml.rels" ContentType="application/vnd.openxmlformats-package.relationships+xml"/>
  <Override PartName="/ppt/slides/_rels/slide50.xml.rels" ContentType="application/vnd.openxmlformats-package.relationships+xml"/>
  <Override PartName="/ppt/slides/_rels/slide6.xml.rels" ContentType="application/vnd.openxmlformats-package.relationships+xml"/>
  <Override PartName="/ppt/slides/_rels/slide51.xml.rels" ContentType="application/vnd.openxmlformats-package.relationships+xml"/>
  <Override PartName="/ppt/slides/_rels/slide7.xml.rels" ContentType="application/vnd.openxmlformats-package.relationships+xml"/>
  <Override PartName="/ppt/slides/_rels/slide52.xml.rels" ContentType="application/vnd.openxmlformats-package.relationships+xml"/>
  <Override PartName="/ppt/slides/_rels/slide8.xml.rels" ContentType="application/vnd.openxmlformats-package.relationships+xml"/>
  <Override PartName="/ppt/slides/_rels/slide10.xml.rels" ContentType="application/vnd.openxmlformats-package.relationships+xml"/>
  <Override PartName="/ppt/slides/_rels/slide11.xml.rels" ContentType="application/vnd.openxmlformats-package.relationships+xml"/>
  <Override PartName="/ppt/slides/_rels/slide12.xml.rels" ContentType="application/vnd.openxmlformats-package.relationships+xml"/>
  <Override PartName="/ppt/slides/_rels/slide13.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_rels/slide16.xml.rels" ContentType="application/vnd.openxmlformats-package.relationships+xml"/>
  <Override PartName="/ppt/slides/_rels/slide17.xml.rels" ContentType="application/vnd.openxmlformats-package.relationships+xml"/>
  <Override PartName="/ppt/slides/_rels/slide18.xml.rels" ContentType="application/vnd.openxmlformats-package.relationships+xml"/>
  <Override PartName="/ppt/slides/_rels/slide19.xml.rels" ContentType="application/vnd.openxmlformats-package.relationships+xml"/>
  <Override PartName="/ppt/slides/_rels/slide20.xml.rels" ContentType="application/vnd.openxmlformats-package.relationships+xml"/>
  <Override PartName="/ppt/slides/_rels/slide21.xml.rels" ContentType="application/vnd.openxmlformats-package.relationships+xml"/>
  <Override PartName="/ppt/slides/_rels/slide22.xml.rels" ContentType="application/vnd.openxmlformats-package.relationships+xml"/>
  <Override PartName="/ppt/slides/_rels/slide23.xml.rels" ContentType="application/vnd.openxmlformats-package.relationships+xml"/>
  <Override PartName="/ppt/slides/_rels/slide24.xml.rels" ContentType="application/vnd.openxmlformats-package.relationships+xml"/>
  <Override PartName="/ppt/slides/_rels/slide25.xml.rels" ContentType="application/vnd.openxmlformats-package.relationships+xml"/>
  <Override PartName="/ppt/slides/_rels/slide26.xml.rels" ContentType="application/vnd.openxmlformats-package.relationships+xml"/>
  <Override PartName="/ppt/slides/_rels/slide27.xml.rels" ContentType="application/vnd.openxmlformats-package.relationships+xml"/>
  <Override PartName="/ppt/slides/_rels/slide28.xml.rels" ContentType="application/vnd.openxmlformats-package.relationships+xml"/>
  <Override PartName="/ppt/slides/_rels/slide29.xml.rels" ContentType="application/vnd.openxmlformats-package.relationships+xml"/>
  <Override PartName="/ppt/slides/_rels/slide30.xml.rels" ContentType="application/vnd.openxmlformats-package.relationships+xml"/>
  <Override PartName="/ppt/slides/_rels/slide31.xml.rels" ContentType="application/vnd.openxmlformats-package.relationships+xml"/>
  <Override PartName="/ppt/slides/_rels/slide32.xml.rels" ContentType="application/vnd.openxmlformats-package.relationships+xml"/>
  <Override PartName="/ppt/slides/_rels/slide33.xml.rels" ContentType="application/vnd.openxmlformats-package.relationships+xml"/>
  <Override PartName="/ppt/slides/_rels/slide34.xml.rels" ContentType="application/vnd.openxmlformats-package.relationships+xml"/>
  <Override PartName="/ppt/slides/_rels/slide40.xml.rels" ContentType="application/vnd.openxmlformats-package.relationships+xml"/>
  <Override PartName="/ppt/slides/_rels/slide41.xml.rels" ContentType="application/vnd.openxmlformats-package.relationships+xml"/>
  <Override PartName="/ppt/slides/_rels/slide42.xml.rels" ContentType="application/vnd.openxmlformats-package.relationships+xml"/>
  <Override PartName="/ppt/slides/_rels/slide43.xml.rels" ContentType="application/vnd.openxmlformats-package.relationships+xml"/>
  <Override PartName="/ppt/slides/_rels/slide44.xml.rels" ContentType="application/vnd.openxmlformats-package.relationships+xml"/>
  <Override PartName="/ppt/slides/_rels/slide45.xml.rels" ContentType="application/vnd.openxmlformats-package.relationships+xml"/>
  <Override PartName="/ppt/slides/_rels/slide46.xml.rels" ContentType="application/vnd.openxmlformats-package.relationships+xml"/>
  <Override PartName="/ppt/slides/_rels/slide47.xml.rels" ContentType="application/vnd.openxmlformats-package.relationships+xml"/>
  <Override PartName="/ppt/slides/_rels/slide48.xml.rels" ContentType="application/vnd.openxmlformats-package.relationships+xml"/>
  <Override PartName="/ppt/slides/_rels/slide49.xml.rels" ContentType="application/vnd.openxmlformats-package.relationships+xml"/>
  <Override PartName="/ppt/slides/_rels/slide54.xml.rels" ContentType="application/vnd.openxmlformats-package.relationships+xml"/>
  <Override PartName="/ppt/slides/_rels/slide55.xml.rels" ContentType="application/vnd.openxmlformats-package.relationships+xml"/>
  <Override PartName="/ppt/slides/_rels/slide56.xml.rels" ContentType="application/vnd.openxmlformats-package.relationships+xml"/>
  <Override PartName="/ppt/slides/_rels/slide57.xml.rels" ContentType="application/vnd.openxmlformats-package.relationships+xml"/>
  <Override PartName="/ppt/slides/_rels/slide58.xml.rels" ContentType="application/vnd.openxmlformats-package.relationships+xml"/>
  <Override PartName="/ppt/slides/_rels/slide59.xml.rels" ContentType="application/vnd.openxmlformats-package.relationships+xml"/>
  <Override PartName="/ppt/slides/_rels/slide60.xml.rels" ContentType="application/vnd.openxmlformats-package.relationships+xml"/>
  <Override PartName="/ppt/slides/_rels/slide61.xml.rels" ContentType="application/vnd.openxmlformats-package.relationships+xml"/>
  <Override PartName="/ppt/slides/_rels/slide62.xml.rels" ContentType="application/vnd.openxmlformats-package.relationships+xml"/>
  <Override PartName="/ppt/slides/_rels/slide63.xml.rels" ContentType="application/vnd.openxmlformats-package.relationships+xml"/>
  <Override PartName="/ppt/slides/_rels/slide64.xml.rels" ContentType="application/vnd.openxmlformats-package.relationships+xml"/>
  <Override PartName="/ppt/slides/_rels/slide65.xml.rels" ContentType="application/vnd.openxmlformats-package.relationships+xml"/>
  <Override PartName="/ppt/slides/_rels/slide66.xml.rels" ContentType="application/vnd.openxmlformats-package.relationships+xml"/>
  <Override PartName="/ppt/slides/_rels/slide67.xml.rels" ContentType="application/vnd.openxmlformats-package.relationships+xml"/>
  <Override PartName="/ppt/slides/_rels/slide68.xml.rels" ContentType="application/vnd.openxmlformats-package.relationships+xml"/>
  <Override PartName="/ppt/slides/_rels/slide69.xml.rels" ContentType="application/vnd.openxmlformats-package.relationships+xml"/>
  <Override PartName="/ppt/slides/_rels/slide70.xml.rels" ContentType="application/vnd.openxmlformats-package.relationships+xml"/>
  <Override PartName="/ppt/slides/_rels/slide71.xml.rels" ContentType="application/vnd.openxmlformats-package.relationships+xml"/>
  <Override PartName="/ppt/slides/_rels/slide72.xml.rels" ContentType="application/vnd.openxmlformats-package.relationships+xml"/>
  <Override PartName="/ppt/slides/_rels/slide73.xml.rels" ContentType="application/vnd.openxmlformats-package.relationships+xml"/>
  <Override PartName="/ppt/media/image75.png" ContentType="image/png"/>
  <Override PartName="/ppt/media/image9.png" ContentType="image/png"/>
  <Override PartName="/ppt/media/image57.png" ContentType="image/png"/>
  <Override PartName="/ppt/media/image1.png" ContentType="image/png"/>
  <Override PartName="/ppt/media/image58.png" ContentType="image/png"/>
  <Override PartName="/ppt/media/image2.png" ContentType="image/png"/>
  <Override PartName="/ppt/media/image59.png" ContentType="image/png"/>
  <Override PartName="/ppt/media/image3.png" ContentType="image/png"/>
  <Override PartName="/ppt/media/image70.png" ContentType="image/png"/>
  <Override PartName="/ppt/media/image4.png" ContentType="image/png"/>
  <Override PartName="/ppt/media/image71.png" ContentType="image/png"/>
  <Override PartName="/ppt/media/image5.png" ContentType="image/png"/>
  <Override PartName="/ppt/media/image72.png" ContentType="image/png"/>
  <Override PartName="/ppt/media/image6.png" ContentType="image/png"/>
  <Override PartName="/ppt/media/image73.png" ContentType="image/png"/>
  <Override PartName="/ppt/media/image7.png" ContentType="image/png"/>
  <Override PartName="/ppt/media/image74.png" ContentType="image/png"/>
  <Override PartName="/ppt/media/image8.png" ContentType="image/png"/>
  <Override PartName="/ppt/media/image10.png" ContentType="image/png"/>
  <Override PartName="/ppt/media/image66.png" ContentType="image/png"/>
  <Override PartName="/ppt/media/image11.jpeg" ContentType="image/jpeg"/>
  <Override PartName="/ppt/media/image18.jpeg" ContentType="image/jpeg"/>
  <Override PartName="/ppt/media/image12.png" ContentType="image/png"/>
  <Override PartName="/ppt/media/image13.png" ContentType="image/png"/>
  <Override PartName="/ppt/media/image101.png" ContentType="image/png"/>
  <Override PartName="/ppt/media/image29.png" ContentType="image/png"/>
  <Override PartName="/ppt/media/image96.png" ContentType="image/png"/>
  <Override PartName="/ppt/media/image14.jpeg" ContentType="image/jpeg"/>
  <Override PartName="/ppt/media/image111.png" ContentType="image/png"/>
  <Override PartName="/ppt/media/image39.png" ContentType="image/png"/>
  <Override PartName="/ppt/media/image15.jpeg" ContentType="image/jpeg"/>
  <Override PartName="/ppt/media/image49.png" ContentType="image/png"/>
  <Override PartName="/ppt/media/image16.jpeg" ContentType="image/jpeg"/>
  <Override PartName="/ppt/media/image17.png" ContentType="image/png"/>
  <Override PartName="/ppt/media/image19.png" ContentType="image/png"/>
  <Override PartName="/ppt/media/image20.png" ContentType="image/png"/>
  <Override PartName="/ppt/media/image21.png" ContentType="image/png"/>
  <Override PartName="/ppt/media/image22.png" ContentType="image/png"/>
  <Override PartName="/ppt/media/image23.png" ContentType="image/png"/>
  <Override PartName="/ppt/media/image24.png" ContentType="image/png"/>
  <Override PartName="/ppt/media/image25.png" ContentType="image/png"/>
  <Override PartName="/ppt/media/image26.png" ContentType="image/png"/>
  <Override PartName="/ppt/media/image27.png" ContentType="image/png"/>
  <Override PartName="/ppt/media/image100.png" ContentType="image/png"/>
  <Override PartName="/ppt/media/image28.png" ContentType="image/png"/>
  <Override PartName="/ppt/media/image30.png" ContentType="image/png"/>
  <Override PartName="/ppt/media/image31.png" ContentType="image/png"/>
  <Override PartName="/ppt/media/image32.png" ContentType="image/png"/>
  <Override PartName="/ppt/media/image33.png" ContentType="image/png"/>
  <Override PartName="/ppt/media/image34.png" ContentType="image/png"/>
  <Override PartName="/ppt/media/image35.png" ContentType="image/png"/>
  <Override PartName="/ppt/media/image36.png" ContentType="image/png"/>
  <Override PartName="/ppt/media/image37.png" ContentType="image/png"/>
  <Override PartName="/ppt/media/image110.png" ContentType="image/png"/>
  <Override PartName="/ppt/media/image38.png" ContentType="image/png"/>
  <Override PartName="/ppt/media/image40.png" ContentType="image/png"/>
  <Override PartName="/ppt/media/image41.png" ContentType="image/png"/>
  <Override PartName="/ppt/media/image42.png" ContentType="image/png"/>
  <Override PartName="/ppt/media/image43.png" ContentType="image/png"/>
  <Override PartName="/ppt/media/image44.png" ContentType="image/png"/>
  <Override PartName="/ppt/media/image45.png" ContentType="image/png"/>
  <Override PartName="/ppt/media/image46.png" ContentType="image/png"/>
  <Override PartName="/ppt/media/image47.png" ContentType="image/png"/>
  <Override PartName="/ppt/media/image48.png" ContentType="image/png"/>
  <Override PartName="/ppt/media/image50.png" ContentType="image/png"/>
  <Override PartName="/ppt/media/image51.png" ContentType="image/png"/>
  <Override PartName="/ppt/media/image52.png" ContentType="image/png"/>
  <Override PartName="/ppt/media/image53.png" ContentType="image/png"/>
  <Override PartName="/ppt/media/image54.png" ContentType="image/png"/>
  <Override PartName="/ppt/media/image55.png" ContentType="image/png"/>
  <Override PartName="/ppt/media/image56.png" ContentType="image/png"/>
  <Override PartName="/ppt/media/image60.png" ContentType="image/png"/>
  <Override PartName="/ppt/media/image61.png" ContentType="image/png"/>
  <Override PartName="/ppt/media/image62.png" ContentType="image/png"/>
  <Override PartName="/ppt/media/image63.png" ContentType="image/png"/>
  <Override PartName="/ppt/media/image64.png" ContentType="image/png"/>
  <Override PartName="/ppt/media/image65.png" ContentType="image/png"/>
  <Override PartName="/ppt/media/image67.png" ContentType="image/png"/>
  <Override PartName="/ppt/media/image68.png" ContentType="image/png"/>
  <Override PartName="/ppt/media/image69.png" ContentType="image/png"/>
  <Override PartName="/ppt/media/image76.png" ContentType="image/png"/>
  <Override PartName="/ppt/media/image77.png" ContentType="image/png"/>
  <Override PartName="/ppt/media/image78.png" ContentType="image/png"/>
  <Override PartName="/ppt/media/image79.png" ContentType="image/png"/>
  <Override PartName="/ppt/media/image80.png" ContentType="image/png"/>
  <Override PartName="/ppt/media/image81.png" ContentType="image/png"/>
  <Override PartName="/ppt/media/image82.png" ContentType="image/png"/>
  <Override PartName="/ppt/media/image83.png" ContentType="image/png"/>
  <Override PartName="/ppt/media/image84.png" ContentType="image/png"/>
  <Override PartName="/ppt/media/image85.png" ContentType="image/png"/>
  <Override PartName="/ppt/media/image86.png" ContentType="image/png"/>
  <Override PartName="/ppt/media/image87.png" ContentType="image/png"/>
  <Override PartName="/ppt/media/image88.png" ContentType="image/png"/>
  <Override PartName="/ppt/media/image89.png" ContentType="image/png"/>
  <Override PartName="/ppt/media/image90.png" ContentType="image/png"/>
  <Override PartName="/ppt/media/image91.png" ContentType="image/png"/>
  <Override PartName="/ppt/media/image92.png" ContentType="image/png"/>
  <Override PartName="/ppt/media/image93.png" ContentType="image/png"/>
  <Override PartName="/ppt/media/image94.png" ContentType="image/png"/>
  <Override PartName="/ppt/media/image95.png" ContentType="image/png"/>
  <Override PartName="/ppt/media/image97.png" ContentType="image/png"/>
  <Override PartName="/ppt/media/image98.png" ContentType="image/png"/>
  <Override PartName="/ppt/media/image99.png" ContentType="image/png"/>
  <Override PartName="/ppt/media/image102.png" ContentType="image/png"/>
  <Override PartName="/ppt/media/image103.png" ContentType="image/png"/>
  <Override PartName="/ppt/media/image104.png" ContentType="image/png"/>
  <Override PartName="/ppt/media/image105.png" ContentType="image/png"/>
  <Override PartName="/ppt/media/image106.png" ContentType="image/png"/>
  <Override PartName="/ppt/media/image107.png" ContentType="image/png"/>
  <Override PartName="/ppt/media/image108.png" ContentType="image/png"/>
  <Override PartName="/ppt/media/image109.png" ContentType="image/png"/>
  <Override PartName="/ppt/media/image112.png" ContentType="image/png"/>
  <Override PartName="/ppt/media/image113.jpeg" ContentType="image/jpeg"/>
  <Override PartName="/ppt/media/image114.png" ContentType="image/png"/>
  <Override PartName="/ppt/media/image115.png" ContentType="image/pn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 id="317" r:id="rId66"/>
    <p:sldId id="318" r:id="rId67"/>
    <p:sldId id="319" r:id="rId68"/>
    <p:sldId id="320" r:id="rId69"/>
    <p:sldId id="321" r:id="rId70"/>
    <p:sldId id="322" r:id="rId71"/>
    <p:sldId id="323" r:id="rId72"/>
    <p:sldId id="324" r:id="rId73"/>
    <p:sldId id="325" r:id="rId74"/>
    <p:sldId id="326" r:id="rId75"/>
    <p:sldId id="327" r:id="rId76"/>
    <p:sldId id="328" r:id="rId77"/>
  </p:sldIdLst>
  <p:sldSz cx="9144000" cy="6858000"/>
  <p:notesSz cx="7559675" cy="10691812"/>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37" Type="http://schemas.openxmlformats.org/officeDocument/2006/relationships/slide" Target="slides/slide33.xml"/><Relationship Id="rId38" Type="http://schemas.openxmlformats.org/officeDocument/2006/relationships/slide" Target="slides/slide34.xml"/><Relationship Id="rId39" Type="http://schemas.openxmlformats.org/officeDocument/2006/relationships/slide" Target="slides/slide35.xml"/><Relationship Id="rId40" Type="http://schemas.openxmlformats.org/officeDocument/2006/relationships/slide" Target="slides/slide36.xml"/><Relationship Id="rId41" Type="http://schemas.openxmlformats.org/officeDocument/2006/relationships/slide" Target="slides/slide37.xml"/><Relationship Id="rId42" Type="http://schemas.openxmlformats.org/officeDocument/2006/relationships/slide" Target="slides/slide38.xml"/><Relationship Id="rId43" Type="http://schemas.openxmlformats.org/officeDocument/2006/relationships/slide" Target="slides/slide39.xml"/><Relationship Id="rId44" Type="http://schemas.openxmlformats.org/officeDocument/2006/relationships/slide" Target="slides/slide40.xml"/><Relationship Id="rId45" Type="http://schemas.openxmlformats.org/officeDocument/2006/relationships/slide" Target="slides/slide41.xml"/><Relationship Id="rId46" Type="http://schemas.openxmlformats.org/officeDocument/2006/relationships/slide" Target="slides/slide42.xml"/><Relationship Id="rId47" Type="http://schemas.openxmlformats.org/officeDocument/2006/relationships/slide" Target="slides/slide43.xml"/><Relationship Id="rId48" Type="http://schemas.openxmlformats.org/officeDocument/2006/relationships/slide" Target="slides/slide44.xml"/><Relationship Id="rId49" Type="http://schemas.openxmlformats.org/officeDocument/2006/relationships/slide" Target="slides/slide45.xml"/><Relationship Id="rId50" Type="http://schemas.openxmlformats.org/officeDocument/2006/relationships/slide" Target="slides/slide46.xml"/><Relationship Id="rId51" Type="http://schemas.openxmlformats.org/officeDocument/2006/relationships/slide" Target="slides/slide47.xml"/><Relationship Id="rId52" Type="http://schemas.openxmlformats.org/officeDocument/2006/relationships/slide" Target="slides/slide48.xml"/><Relationship Id="rId53" Type="http://schemas.openxmlformats.org/officeDocument/2006/relationships/slide" Target="slides/slide49.xml"/><Relationship Id="rId54" Type="http://schemas.openxmlformats.org/officeDocument/2006/relationships/slide" Target="slides/slide50.xml"/><Relationship Id="rId55" Type="http://schemas.openxmlformats.org/officeDocument/2006/relationships/slide" Target="slides/slide51.xml"/><Relationship Id="rId56" Type="http://schemas.openxmlformats.org/officeDocument/2006/relationships/slide" Target="slides/slide52.xml"/><Relationship Id="rId57" Type="http://schemas.openxmlformats.org/officeDocument/2006/relationships/slide" Target="slides/slide53.xml"/><Relationship Id="rId58" Type="http://schemas.openxmlformats.org/officeDocument/2006/relationships/slide" Target="slides/slide54.xml"/><Relationship Id="rId59" Type="http://schemas.openxmlformats.org/officeDocument/2006/relationships/slide" Target="slides/slide55.xml"/><Relationship Id="rId60" Type="http://schemas.openxmlformats.org/officeDocument/2006/relationships/slide" Target="slides/slide56.xml"/><Relationship Id="rId61" Type="http://schemas.openxmlformats.org/officeDocument/2006/relationships/slide" Target="slides/slide57.xml"/><Relationship Id="rId62" Type="http://schemas.openxmlformats.org/officeDocument/2006/relationships/slide" Target="slides/slide58.xml"/><Relationship Id="rId63" Type="http://schemas.openxmlformats.org/officeDocument/2006/relationships/slide" Target="slides/slide59.xml"/><Relationship Id="rId64" Type="http://schemas.openxmlformats.org/officeDocument/2006/relationships/slide" Target="slides/slide60.xml"/><Relationship Id="rId65" Type="http://schemas.openxmlformats.org/officeDocument/2006/relationships/slide" Target="slides/slide61.xml"/><Relationship Id="rId66" Type="http://schemas.openxmlformats.org/officeDocument/2006/relationships/slide" Target="slides/slide62.xml"/><Relationship Id="rId67" Type="http://schemas.openxmlformats.org/officeDocument/2006/relationships/slide" Target="slides/slide63.xml"/><Relationship Id="rId68" Type="http://schemas.openxmlformats.org/officeDocument/2006/relationships/slide" Target="slides/slide64.xml"/><Relationship Id="rId69" Type="http://schemas.openxmlformats.org/officeDocument/2006/relationships/slide" Target="slides/slide65.xml"/><Relationship Id="rId70" Type="http://schemas.openxmlformats.org/officeDocument/2006/relationships/slide" Target="slides/slide66.xml"/><Relationship Id="rId71" Type="http://schemas.openxmlformats.org/officeDocument/2006/relationships/slide" Target="slides/slide67.xml"/><Relationship Id="rId72" Type="http://schemas.openxmlformats.org/officeDocument/2006/relationships/slide" Target="slides/slide68.xml"/><Relationship Id="rId73" Type="http://schemas.openxmlformats.org/officeDocument/2006/relationships/slide" Target="slides/slide69.xml"/><Relationship Id="rId74" Type="http://schemas.openxmlformats.org/officeDocument/2006/relationships/slide" Target="slides/slide70.xml"/><Relationship Id="rId75" Type="http://schemas.openxmlformats.org/officeDocument/2006/relationships/slide" Target="slides/slide71.xml"/><Relationship Id="rId76" Type="http://schemas.openxmlformats.org/officeDocument/2006/relationships/slide" Target="slides/slide72.xml"/><Relationship Id="rId77" Type="http://schemas.openxmlformats.org/officeDocument/2006/relationships/slide" Target="slides/slide73.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457200" y="273600"/>
            <a:ext cx="8229240" cy="1144800"/>
          </a:xfrm>
          <a:prstGeom prst="rect">
            <a:avLst/>
          </a:prstGeom>
        </p:spPr>
        <p:txBody>
          <a:bodyPr lIns="0" rIns="0" tIns="0" bIns="0" anchor="ctr"/>
          <a:p>
            <a:pPr algn="ctr"/>
            <a:endParaRPr b="0" lang="pt-BR" sz="4400" spc="-1" strike="noStrike">
              <a:latin typeface="Arial"/>
            </a:endParaRPr>
          </a:p>
        </p:txBody>
      </p:sp>
      <p:sp>
        <p:nvSpPr>
          <p:cNvPr id="24" name="PlaceHolder 2"/>
          <p:cNvSpPr>
            <a:spLocks noGrp="1"/>
          </p:cNvSpPr>
          <p:nvPr>
            <p:ph type="body"/>
          </p:nvPr>
        </p:nvSpPr>
        <p:spPr>
          <a:xfrm>
            <a:off x="457200" y="1604520"/>
            <a:ext cx="8229240" cy="1896840"/>
          </a:xfrm>
          <a:prstGeom prst="rect">
            <a:avLst/>
          </a:prstGeom>
        </p:spPr>
        <p:txBody>
          <a:bodyPr lIns="0" rIns="0" tIns="0" bIns="0">
            <a:normAutofit/>
          </a:bodyPr>
          <a:p>
            <a:endParaRPr b="0" lang="pt-BR" sz="3200" spc="-1" strike="noStrike">
              <a:latin typeface="Arial"/>
            </a:endParaRPr>
          </a:p>
        </p:txBody>
      </p:sp>
      <p:sp>
        <p:nvSpPr>
          <p:cNvPr id="25" name="PlaceHolder 3"/>
          <p:cNvSpPr>
            <a:spLocks noGrp="1"/>
          </p:cNvSpPr>
          <p:nvPr>
            <p:ph type="body"/>
          </p:nvPr>
        </p:nvSpPr>
        <p:spPr>
          <a:xfrm>
            <a:off x="457200" y="3682080"/>
            <a:ext cx="8229240" cy="1896840"/>
          </a:xfrm>
          <a:prstGeom prst="rect">
            <a:avLst/>
          </a:prstGeom>
        </p:spPr>
        <p:txBody>
          <a:bodyPr lIns="0" rIns="0" tIns="0" bIns="0">
            <a:normAutofit/>
          </a:bodyPr>
          <a:p>
            <a:endParaRPr b="0" lang="pt-BR" sz="3200" spc="-1" strike="noStrike">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457200" y="273600"/>
            <a:ext cx="8229240" cy="1144800"/>
          </a:xfrm>
          <a:prstGeom prst="rect">
            <a:avLst/>
          </a:prstGeom>
        </p:spPr>
        <p:txBody>
          <a:bodyPr lIns="0" rIns="0" tIns="0" bIns="0" anchor="ctr"/>
          <a:p>
            <a:pPr algn="ctr"/>
            <a:endParaRPr b="0" lang="pt-BR" sz="4400" spc="-1" strike="noStrike">
              <a:latin typeface="Arial"/>
            </a:endParaRPr>
          </a:p>
        </p:txBody>
      </p:sp>
      <p:sp>
        <p:nvSpPr>
          <p:cNvPr id="27" name="PlaceHolder 2"/>
          <p:cNvSpPr>
            <a:spLocks noGrp="1"/>
          </p:cNvSpPr>
          <p:nvPr>
            <p:ph type="body"/>
          </p:nvPr>
        </p:nvSpPr>
        <p:spPr>
          <a:xfrm>
            <a:off x="457200" y="1604520"/>
            <a:ext cx="4015800" cy="1896840"/>
          </a:xfrm>
          <a:prstGeom prst="rect">
            <a:avLst/>
          </a:prstGeom>
        </p:spPr>
        <p:txBody>
          <a:bodyPr lIns="0" rIns="0" tIns="0" bIns="0">
            <a:normAutofit/>
          </a:bodyPr>
          <a:p>
            <a:endParaRPr b="0" lang="pt-BR" sz="3200" spc="-1" strike="noStrike">
              <a:latin typeface="Arial"/>
            </a:endParaRPr>
          </a:p>
        </p:txBody>
      </p:sp>
      <p:sp>
        <p:nvSpPr>
          <p:cNvPr id="28" name="PlaceHolder 3"/>
          <p:cNvSpPr>
            <a:spLocks noGrp="1"/>
          </p:cNvSpPr>
          <p:nvPr>
            <p:ph type="body"/>
          </p:nvPr>
        </p:nvSpPr>
        <p:spPr>
          <a:xfrm>
            <a:off x="4674240" y="1604520"/>
            <a:ext cx="4015800" cy="1896840"/>
          </a:xfrm>
          <a:prstGeom prst="rect">
            <a:avLst/>
          </a:prstGeom>
        </p:spPr>
        <p:txBody>
          <a:bodyPr lIns="0" rIns="0" tIns="0" bIns="0">
            <a:normAutofit/>
          </a:bodyPr>
          <a:p>
            <a:endParaRPr b="0" lang="pt-BR" sz="3200" spc="-1" strike="noStrike">
              <a:latin typeface="Arial"/>
            </a:endParaRPr>
          </a:p>
        </p:txBody>
      </p:sp>
      <p:sp>
        <p:nvSpPr>
          <p:cNvPr id="29" name="PlaceHolder 4"/>
          <p:cNvSpPr>
            <a:spLocks noGrp="1"/>
          </p:cNvSpPr>
          <p:nvPr>
            <p:ph type="body"/>
          </p:nvPr>
        </p:nvSpPr>
        <p:spPr>
          <a:xfrm>
            <a:off x="457200" y="3682080"/>
            <a:ext cx="4015800" cy="1896840"/>
          </a:xfrm>
          <a:prstGeom prst="rect">
            <a:avLst/>
          </a:prstGeom>
        </p:spPr>
        <p:txBody>
          <a:bodyPr lIns="0" rIns="0" tIns="0" bIns="0">
            <a:normAutofit/>
          </a:bodyPr>
          <a:p>
            <a:endParaRPr b="0" lang="pt-BR" sz="3200" spc="-1" strike="noStrike">
              <a:latin typeface="Arial"/>
            </a:endParaRPr>
          </a:p>
        </p:txBody>
      </p:sp>
      <p:sp>
        <p:nvSpPr>
          <p:cNvPr id="30" name="PlaceHolder 5"/>
          <p:cNvSpPr>
            <a:spLocks noGrp="1"/>
          </p:cNvSpPr>
          <p:nvPr>
            <p:ph type="body"/>
          </p:nvPr>
        </p:nvSpPr>
        <p:spPr>
          <a:xfrm>
            <a:off x="4674240" y="3682080"/>
            <a:ext cx="4015800" cy="1896840"/>
          </a:xfrm>
          <a:prstGeom prst="rect">
            <a:avLst/>
          </a:prstGeom>
        </p:spPr>
        <p:txBody>
          <a:bodyPr lIns="0" rIns="0" tIns="0" bIns="0">
            <a:normAutofit/>
          </a:bodyPr>
          <a:p>
            <a:endParaRPr b="0" lang="pt-BR" sz="3200" spc="-1" strike="noStrike">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457200" y="273600"/>
            <a:ext cx="8229240" cy="1144800"/>
          </a:xfrm>
          <a:prstGeom prst="rect">
            <a:avLst/>
          </a:prstGeom>
        </p:spPr>
        <p:txBody>
          <a:bodyPr lIns="0" rIns="0" tIns="0" bIns="0" anchor="ctr"/>
          <a:p>
            <a:pPr algn="ctr"/>
            <a:endParaRPr b="0" lang="pt-BR" sz="4400" spc="-1" strike="noStrike">
              <a:latin typeface="Arial"/>
            </a:endParaRPr>
          </a:p>
        </p:txBody>
      </p:sp>
      <p:sp>
        <p:nvSpPr>
          <p:cNvPr id="32" name="PlaceHolder 2"/>
          <p:cNvSpPr>
            <a:spLocks noGrp="1"/>
          </p:cNvSpPr>
          <p:nvPr>
            <p:ph type="body"/>
          </p:nvPr>
        </p:nvSpPr>
        <p:spPr>
          <a:xfrm>
            <a:off x="457200" y="1604520"/>
            <a:ext cx="2649600" cy="1896840"/>
          </a:xfrm>
          <a:prstGeom prst="rect">
            <a:avLst/>
          </a:prstGeom>
        </p:spPr>
        <p:txBody>
          <a:bodyPr lIns="0" rIns="0" tIns="0" bIns="0">
            <a:normAutofit/>
          </a:bodyPr>
          <a:p>
            <a:endParaRPr b="0" lang="pt-BR" sz="3200" spc="-1" strike="noStrike">
              <a:latin typeface="Arial"/>
            </a:endParaRPr>
          </a:p>
        </p:txBody>
      </p:sp>
      <p:sp>
        <p:nvSpPr>
          <p:cNvPr id="33" name="PlaceHolder 3"/>
          <p:cNvSpPr>
            <a:spLocks noGrp="1"/>
          </p:cNvSpPr>
          <p:nvPr>
            <p:ph type="body"/>
          </p:nvPr>
        </p:nvSpPr>
        <p:spPr>
          <a:xfrm>
            <a:off x="3239640" y="1604520"/>
            <a:ext cx="2649600" cy="1896840"/>
          </a:xfrm>
          <a:prstGeom prst="rect">
            <a:avLst/>
          </a:prstGeom>
        </p:spPr>
        <p:txBody>
          <a:bodyPr lIns="0" rIns="0" tIns="0" bIns="0">
            <a:normAutofit/>
          </a:bodyPr>
          <a:p>
            <a:endParaRPr b="0" lang="pt-BR" sz="3200" spc="-1" strike="noStrike">
              <a:latin typeface="Arial"/>
            </a:endParaRPr>
          </a:p>
        </p:txBody>
      </p:sp>
      <p:sp>
        <p:nvSpPr>
          <p:cNvPr id="34" name="PlaceHolder 4"/>
          <p:cNvSpPr>
            <a:spLocks noGrp="1"/>
          </p:cNvSpPr>
          <p:nvPr>
            <p:ph type="body"/>
          </p:nvPr>
        </p:nvSpPr>
        <p:spPr>
          <a:xfrm>
            <a:off x="6022080" y="1604520"/>
            <a:ext cx="2649600" cy="1896840"/>
          </a:xfrm>
          <a:prstGeom prst="rect">
            <a:avLst/>
          </a:prstGeom>
        </p:spPr>
        <p:txBody>
          <a:bodyPr lIns="0" rIns="0" tIns="0" bIns="0">
            <a:normAutofit/>
          </a:bodyPr>
          <a:p>
            <a:endParaRPr b="0" lang="pt-BR" sz="3200" spc="-1" strike="noStrike">
              <a:latin typeface="Arial"/>
            </a:endParaRPr>
          </a:p>
        </p:txBody>
      </p:sp>
      <p:sp>
        <p:nvSpPr>
          <p:cNvPr id="35" name="PlaceHolder 5"/>
          <p:cNvSpPr>
            <a:spLocks noGrp="1"/>
          </p:cNvSpPr>
          <p:nvPr>
            <p:ph type="body"/>
          </p:nvPr>
        </p:nvSpPr>
        <p:spPr>
          <a:xfrm>
            <a:off x="457200" y="3682080"/>
            <a:ext cx="2649600" cy="1896840"/>
          </a:xfrm>
          <a:prstGeom prst="rect">
            <a:avLst/>
          </a:prstGeom>
        </p:spPr>
        <p:txBody>
          <a:bodyPr lIns="0" rIns="0" tIns="0" bIns="0">
            <a:normAutofit/>
          </a:bodyPr>
          <a:p>
            <a:endParaRPr b="0" lang="pt-BR" sz="3200" spc="-1" strike="noStrike">
              <a:latin typeface="Arial"/>
            </a:endParaRPr>
          </a:p>
        </p:txBody>
      </p:sp>
      <p:sp>
        <p:nvSpPr>
          <p:cNvPr id="36" name="PlaceHolder 6"/>
          <p:cNvSpPr>
            <a:spLocks noGrp="1"/>
          </p:cNvSpPr>
          <p:nvPr>
            <p:ph type="body"/>
          </p:nvPr>
        </p:nvSpPr>
        <p:spPr>
          <a:xfrm>
            <a:off x="3239640" y="3682080"/>
            <a:ext cx="2649600" cy="1896840"/>
          </a:xfrm>
          <a:prstGeom prst="rect">
            <a:avLst/>
          </a:prstGeom>
        </p:spPr>
        <p:txBody>
          <a:bodyPr lIns="0" rIns="0" tIns="0" bIns="0">
            <a:normAutofit/>
          </a:bodyPr>
          <a:p>
            <a:endParaRPr b="0" lang="pt-BR" sz="3200" spc="-1" strike="noStrike">
              <a:latin typeface="Arial"/>
            </a:endParaRPr>
          </a:p>
        </p:txBody>
      </p:sp>
      <p:sp>
        <p:nvSpPr>
          <p:cNvPr id="37" name="PlaceHolder 7"/>
          <p:cNvSpPr>
            <a:spLocks noGrp="1"/>
          </p:cNvSpPr>
          <p:nvPr>
            <p:ph type="body"/>
          </p:nvPr>
        </p:nvSpPr>
        <p:spPr>
          <a:xfrm>
            <a:off x="6022080" y="3682080"/>
            <a:ext cx="2649600" cy="1896840"/>
          </a:xfrm>
          <a:prstGeom prst="rect">
            <a:avLst/>
          </a:prstGeom>
        </p:spPr>
        <p:txBody>
          <a:bodyPr lIns="0" rIns="0" tIns="0" bIns="0">
            <a:normAutofit/>
          </a:bodyPr>
          <a:p>
            <a:endParaRPr b="0" lang="pt-BR" sz="3200" spc="-1" strike="noStrike">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0" name="PlaceHolder 1"/>
          <p:cNvSpPr>
            <a:spLocks noGrp="1"/>
          </p:cNvSpPr>
          <p:nvPr>
            <p:ph type="title"/>
          </p:nvPr>
        </p:nvSpPr>
        <p:spPr>
          <a:xfrm>
            <a:off x="457200" y="273600"/>
            <a:ext cx="8229240" cy="1144800"/>
          </a:xfrm>
          <a:prstGeom prst="rect">
            <a:avLst/>
          </a:prstGeom>
        </p:spPr>
        <p:txBody>
          <a:bodyPr lIns="0" rIns="0" tIns="0" bIns="0" anchor="ctr"/>
          <a:p>
            <a:pPr algn="ctr"/>
            <a:endParaRPr b="0" lang="pt-BR" sz="4400" spc="-1" strike="noStrike">
              <a:latin typeface="Arial"/>
            </a:endParaRPr>
          </a:p>
        </p:txBody>
      </p:sp>
      <p:sp>
        <p:nvSpPr>
          <p:cNvPr id="41" name="PlaceHolder 2"/>
          <p:cNvSpPr>
            <a:spLocks noGrp="1"/>
          </p:cNvSpPr>
          <p:nvPr>
            <p:ph type="subTitle"/>
          </p:nvPr>
        </p:nvSpPr>
        <p:spPr>
          <a:xfrm>
            <a:off x="457200" y="1604520"/>
            <a:ext cx="8229240" cy="3977280"/>
          </a:xfrm>
          <a:prstGeom prst="rect">
            <a:avLst/>
          </a:prstGeom>
        </p:spPr>
        <p:txBody>
          <a:bodyPr lIns="0" rIns="0" tIns="0" bIns="0" anchor="ctr"/>
          <a:p>
            <a:pPr algn="ctr"/>
            <a:endParaRPr b="0" lang="pt-BR"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2" name="PlaceHolder 1"/>
          <p:cNvSpPr>
            <a:spLocks noGrp="1"/>
          </p:cNvSpPr>
          <p:nvPr>
            <p:ph type="title"/>
          </p:nvPr>
        </p:nvSpPr>
        <p:spPr>
          <a:xfrm>
            <a:off x="457200" y="273600"/>
            <a:ext cx="8229240" cy="1144800"/>
          </a:xfrm>
          <a:prstGeom prst="rect">
            <a:avLst/>
          </a:prstGeom>
        </p:spPr>
        <p:txBody>
          <a:bodyPr lIns="0" rIns="0" tIns="0" bIns="0" anchor="ctr"/>
          <a:p>
            <a:pPr algn="ctr"/>
            <a:endParaRPr b="0" lang="pt-BR" sz="4400" spc="-1" strike="noStrike">
              <a:latin typeface="Arial"/>
            </a:endParaRPr>
          </a:p>
        </p:txBody>
      </p:sp>
      <p:sp>
        <p:nvSpPr>
          <p:cNvPr id="43" name="PlaceHolder 2"/>
          <p:cNvSpPr>
            <a:spLocks noGrp="1"/>
          </p:cNvSpPr>
          <p:nvPr>
            <p:ph type="body"/>
          </p:nvPr>
        </p:nvSpPr>
        <p:spPr>
          <a:xfrm>
            <a:off x="457200" y="1604520"/>
            <a:ext cx="8229240" cy="3977280"/>
          </a:xfrm>
          <a:prstGeom prst="rect">
            <a:avLst/>
          </a:prstGeom>
        </p:spPr>
        <p:txBody>
          <a:bodyPr lIns="0" rIns="0" tIns="0" bIns="0">
            <a:normAutofit/>
          </a:bodyPr>
          <a:p>
            <a:endParaRPr b="0" lang="pt-BR" sz="3200" spc="-1" strike="noStrike">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457200" y="273600"/>
            <a:ext cx="8229240" cy="1144800"/>
          </a:xfrm>
          <a:prstGeom prst="rect">
            <a:avLst/>
          </a:prstGeom>
        </p:spPr>
        <p:txBody>
          <a:bodyPr lIns="0" rIns="0" tIns="0" bIns="0" anchor="ctr"/>
          <a:p>
            <a:pPr algn="ctr"/>
            <a:endParaRPr b="0" lang="pt-BR" sz="4400" spc="-1" strike="noStrike">
              <a:latin typeface="Arial"/>
            </a:endParaRPr>
          </a:p>
        </p:txBody>
      </p:sp>
      <p:sp>
        <p:nvSpPr>
          <p:cNvPr id="45" name="PlaceHolder 2"/>
          <p:cNvSpPr>
            <a:spLocks noGrp="1"/>
          </p:cNvSpPr>
          <p:nvPr>
            <p:ph type="body"/>
          </p:nvPr>
        </p:nvSpPr>
        <p:spPr>
          <a:xfrm>
            <a:off x="457200" y="1604520"/>
            <a:ext cx="4015800" cy="3977280"/>
          </a:xfrm>
          <a:prstGeom prst="rect">
            <a:avLst/>
          </a:prstGeom>
        </p:spPr>
        <p:txBody>
          <a:bodyPr lIns="0" rIns="0" tIns="0" bIns="0">
            <a:normAutofit/>
          </a:bodyPr>
          <a:p>
            <a:endParaRPr b="0" lang="pt-BR" sz="3200" spc="-1" strike="noStrike">
              <a:latin typeface="Arial"/>
            </a:endParaRPr>
          </a:p>
        </p:txBody>
      </p:sp>
      <p:sp>
        <p:nvSpPr>
          <p:cNvPr id="46" name="PlaceHolder 3"/>
          <p:cNvSpPr>
            <a:spLocks noGrp="1"/>
          </p:cNvSpPr>
          <p:nvPr>
            <p:ph type="body"/>
          </p:nvPr>
        </p:nvSpPr>
        <p:spPr>
          <a:xfrm>
            <a:off x="4674240" y="1604520"/>
            <a:ext cx="4015800" cy="3977280"/>
          </a:xfrm>
          <a:prstGeom prst="rect">
            <a:avLst/>
          </a:prstGeom>
        </p:spPr>
        <p:txBody>
          <a:bodyPr lIns="0" rIns="0" tIns="0" bIns="0">
            <a:normAutofit/>
          </a:bodyPr>
          <a:p>
            <a:endParaRPr b="0" lang="pt-BR" sz="3200" spc="-1" strike="noStrike">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7" name="PlaceHolder 1"/>
          <p:cNvSpPr>
            <a:spLocks noGrp="1"/>
          </p:cNvSpPr>
          <p:nvPr>
            <p:ph type="title"/>
          </p:nvPr>
        </p:nvSpPr>
        <p:spPr>
          <a:xfrm>
            <a:off x="457200" y="273600"/>
            <a:ext cx="8229240" cy="1144800"/>
          </a:xfrm>
          <a:prstGeom prst="rect">
            <a:avLst/>
          </a:prstGeom>
        </p:spPr>
        <p:txBody>
          <a:bodyPr lIns="0" rIns="0" tIns="0" bIns="0" anchor="ctr"/>
          <a:p>
            <a:pPr algn="ctr"/>
            <a:endParaRPr b="0" lang="pt-BR" sz="4400" spc="-1" strike="noStrike">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48" name="PlaceHolder 1"/>
          <p:cNvSpPr>
            <a:spLocks noGrp="1"/>
          </p:cNvSpPr>
          <p:nvPr>
            <p:ph type="subTitle"/>
          </p:nvPr>
        </p:nvSpPr>
        <p:spPr>
          <a:xfrm>
            <a:off x="457200" y="273600"/>
            <a:ext cx="8229240" cy="5307840"/>
          </a:xfrm>
          <a:prstGeom prst="rect">
            <a:avLst/>
          </a:prstGeom>
        </p:spPr>
        <p:txBody>
          <a:bodyPr lIns="0" rIns="0" tIns="0" bIns="0" anchor="ctr"/>
          <a:p>
            <a:pPr algn="ctr"/>
            <a:endParaRPr b="0" lang="pt-BR"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49" name="PlaceHolder 1"/>
          <p:cNvSpPr>
            <a:spLocks noGrp="1"/>
          </p:cNvSpPr>
          <p:nvPr>
            <p:ph type="title"/>
          </p:nvPr>
        </p:nvSpPr>
        <p:spPr>
          <a:xfrm>
            <a:off x="457200" y="273600"/>
            <a:ext cx="8229240" cy="1144800"/>
          </a:xfrm>
          <a:prstGeom prst="rect">
            <a:avLst/>
          </a:prstGeom>
        </p:spPr>
        <p:txBody>
          <a:bodyPr lIns="0" rIns="0" tIns="0" bIns="0" anchor="ctr"/>
          <a:p>
            <a:pPr algn="ctr"/>
            <a:endParaRPr b="0" lang="pt-BR" sz="4400" spc="-1" strike="noStrike">
              <a:latin typeface="Arial"/>
            </a:endParaRPr>
          </a:p>
        </p:txBody>
      </p:sp>
      <p:sp>
        <p:nvSpPr>
          <p:cNvPr id="50" name="PlaceHolder 2"/>
          <p:cNvSpPr>
            <a:spLocks noGrp="1"/>
          </p:cNvSpPr>
          <p:nvPr>
            <p:ph type="body"/>
          </p:nvPr>
        </p:nvSpPr>
        <p:spPr>
          <a:xfrm>
            <a:off x="457200" y="1604520"/>
            <a:ext cx="4015800" cy="1896840"/>
          </a:xfrm>
          <a:prstGeom prst="rect">
            <a:avLst/>
          </a:prstGeom>
        </p:spPr>
        <p:txBody>
          <a:bodyPr lIns="0" rIns="0" tIns="0" bIns="0">
            <a:normAutofit/>
          </a:bodyPr>
          <a:p>
            <a:endParaRPr b="0" lang="pt-BR" sz="3200" spc="-1" strike="noStrike">
              <a:latin typeface="Arial"/>
            </a:endParaRPr>
          </a:p>
        </p:txBody>
      </p:sp>
      <p:sp>
        <p:nvSpPr>
          <p:cNvPr id="51" name="PlaceHolder 3"/>
          <p:cNvSpPr>
            <a:spLocks noGrp="1"/>
          </p:cNvSpPr>
          <p:nvPr>
            <p:ph type="body"/>
          </p:nvPr>
        </p:nvSpPr>
        <p:spPr>
          <a:xfrm>
            <a:off x="4674240" y="1604520"/>
            <a:ext cx="4015800" cy="3977280"/>
          </a:xfrm>
          <a:prstGeom prst="rect">
            <a:avLst/>
          </a:prstGeom>
        </p:spPr>
        <p:txBody>
          <a:bodyPr lIns="0" rIns="0" tIns="0" bIns="0">
            <a:normAutofit/>
          </a:bodyPr>
          <a:p>
            <a:endParaRPr b="0" lang="pt-BR" sz="3200" spc="-1" strike="noStrike">
              <a:latin typeface="Arial"/>
            </a:endParaRPr>
          </a:p>
        </p:txBody>
      </p:sp>
      <p:sp>
        <p:nvSpPr>
          <p:cNvPr id="52" name="PlaceHolder 4"/>
          <p:cNvSpPr>
            <a:spLocks noGrp="1"/>
          </p:cNvSpPr>
          <p:nvPr>
            <p:ph type="body"/>
          </p:nvPr>
        </p:nvSpPr>
        <p:spPr>
          <a:xfrm>
            <a:off x="457200" y="3682080"/>
            <a:ext cx="4015800" cy="1896840"/>
          </a:xfrm>
          <a:prstGeom prst="rect">
            <a:avLst/>
          </a:prstGeom>
        </p:spPr>
        <p:txBody>
          <a:bodyPr lIns="0" rIns="0" tIns="0" bIns="0">
            <a:normAutofit/>
          </a:bodyPr>
          <a:p>
            <a:endParaRPr b="0" lang="pt-BR" sz="3200" spc="-1" strike="noStrike">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 name="PlaceHolder 1"/>
          <p:cNvSpPr>
            <a:spLocks noGrp="1"/>
          </p:cNvSpPr>
          <p:nvPr>
            <p:ph type="title"/>
          </p:nvPr>
        </p:nvSpPr>
        <p:spPr>
          <a:xfrm>
            <a:off x="457200" y="273600"/>
            <a:ext cx="8229240" cy="1144800"/>
          </a:xfrm>
          <a:prstGeom prst="rect">
            <a:avLst/>
          </a:prstGeom>
        </p:spPr>
        <p:txBody>
          <a:bodyPr lIns="0" rIns="0" tIns="0" bIns="0" anchor="ctr"/>
          <a:p>
            <a:pPr algn="ctr"/>
            <a:endParaRPr b="0" lang="pt-BR" sz="4400" spc="-1" strike="noStrike">
              <a:latin typeface="Arial"/>
            </a:endParaRPr>
          </a:p>
        </p:txBody>
      </p:sp>
      <p:sp>
        <p:nvSpPr>
          <p:cNvPr id="3" name="PlaceHolder 2"/>
          <p:cNvSpPr>
            <a:spLocks noGrp="1"/>
          </p:cNvSpPr>
          <p:nvPr>
            <p:ph type="subTitle"/>
          </p:nvPr>
        </p:nvSpPr>
        <p:spPr>
          <a:xfrm>
            <a:off x="457200" y="1604520"/>
            <a:ext cx="8229240" cy="3977280"/>
          </a:xfrm>
          <a:prstGeom prst="rect">
            <a:avLst/>
          </a:prstGeom>
        </p:spPr>
        <p:txBody>
          <a:bodyPr lIns="0" rIns="0" tIns="0" bIns="0" anchor="ctr"/>
          <a:p>
            <a:pPr algn="ctr"/>
            <a:endParaRPr b="0" lang="pt-BR"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457200" y="273600"/>
            <a:ext cx="8229240" cy="1144800"/>
          </a:xfrm>
          <a:prstGeom prst="rect">
            <a:avLst/>
          </a:prstGeom>
        </p:spPr>
        <p:txBody>
          <a:bodyPr lIns="0" rIns="0" tIns="0" bIns="0" anchor="ctr"/>
          <a:p>
            <a:pPr algn="ctr"/>
            <a:endParaRPr b="0" lang="pt-BR" sz="4400" spc="-1" strike="noStrike">
              <a:latin typeface="Arial"/>
            </a:endParaRPr>
          </a:p>
        </p:txBody>
      </p:sp>
      <p:sp>
        <p:nvSpPr>
          <p:cNvPr id="54" name="PlaceHolder 2"/>
          <p:cNvSpPr>
            <a:spLocks noGrp="1"/>
          </p:cNvSpPr>
          <p:nvPr>
            <p:ph type="body"/>
          </p:nvPr>
        </p:nvSpPr>
        <p:spPr>
          <a:xfrm>
            <a:off x="457200" y="1604520"/>
            <a:ext cx="4015800" cy="3977280"/>
          </a:xfrm>
          <a:prstGeom prst="rect">
            <a:avLst/>
          </a:prstGeom>
        </p:spPr>
        <p:txBody>
          <a:bodyPr lIns="0" rIns="0" tIns="0" bIns="0">
            <a:normAutofit/>
          </a:bodyPr>
          <a:p>
            <a:endParaRPr b="0" lang="pt-BR" sz="3200" spc="-1" strike="noStrike">
              <a:latin typeface="Arial"/>
            </a:endParaRPr>
          </a:p>
        </p:txBody>
      </p:sp>
      <p:sp>
        <p:nvSpPr>
          <p:cNvPr id="55" name="PlaceHolder 3"/>
          <p:cNvSpPr>
            <a:spLocks noGrp="1"/>
          </p:cNvSpPr>
          <p:nvPr>
            <p:ph type="body"/>
          </p:nvPr>
        </p:nvSpPr>
        <p:spPr>
          <a:xfrm>
            <a:off x="4674240" y="1604520"/>
            <a:ext cx="4015800" cy="1896840"/>
          </a:xfrm>
          <a:prstGeom prst="rect">
            <a:avLst/>
          </a:prstGeom>
        </p:spPr>
        <p:txBody>
          <a:bodyPr lIns="0" rIns="0" tIns="0" bIns="0">
            <a:normAutofit/>
          </a:bodyPr>
          <a:p>
            <a:endParaRPr b="0" lang="pt-BR" sz="3200" spc="-1" strike="noStrike">
              <a:latin typeface="Arial"/>
            </a:endParaRPr>
          </a:p>
        </p:txBody>
      </p:sp>
      <p:sp>
        <p:nvSpPr>
          <p:cNvPr id="56" name="PlaceHolder 4"/>
          <p:cNvSpPr>
            <a:spLocks noGrp="1"/>
          </p:cNvSpPr>
          <p:nvPr>
            <p:ph type="body"/>
          </p:nvPr>
        </p:nvSpPr>
        <p:spPr>
          <a:xfrm>
            <a:off x="4674240" y="3682080"/>
            <a:ext cx="4015800" cy="1896840"/>
          </a:xfrm>
          <a:prstGeom prst="rect">
            <a:avLst/>
          </a:prstGeom>
        </p:spPr>
        <p:txBody>
          <a:bodyPr lIns="0" rIns="0" tIns="0" bIns="0">
            <a:normAutofit/>
          </a:bodyPr>
          <a:p>
            <a:endParaRPr b="0" lang="pt-BR" sz="3200" spc="-1" strike="noStrike">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457200" y="273600"/>
            <a:ext cx="8229240" cy="1144800"/>
          </a:xfrm>
          <a:prstGeom prst="rect">
            <a:avLst/>
          </a:prstGeom>
        </p:spPr>
        <p:txBody>
          <a:bodyPr lIns="0" rIns="0" tIns="0" bIns="0" anchor="ctr"/>
          <a:p>
            <a:pPr algn="ctr"/>
            <a:endParaRPr b="0" lang="pt-BR" sz="4400" spc="-1" strike="noStrike">
              <a:latin typeface="Arial"/>
            </a:endParaRPr>
          </a:p>
        </p:txBody>
      </p:sp>
      <p:sp>
        <p:nvSpPr>
          <p:cNvPr id="58" name="PlaceHolder 2"/>
          <p:cNvSpPr>
            <a:spLocks noGrp="1"/>
          </p:cNvSpPr>
          <p:nvPr>
            <p:ph type="body"/>
          </p:nvPr>
        </p:nvSpPr>
        <p:spPr>
          <a:xfrm>
            <a:off x="457200" y="1604520"/>
            <a:ext cx="4015800" cy="1896840"/>
          </a:xfrm>
          <a:prstGeom prst="rect">
            <a:avLst/>
          </a:prstGeom>
        </p:spPr>
        <p:txBody>
          <a:bodyPr lIns="0" rIns="0" tIns="0" bIns="0">
            <a:normAutofit/>
          </a:bodyPr>
          <a:p>
            <a:endParaRPr b="0" lang="pt-BR" sz="3200" spc="-1" strike="noStrike">
              <a:latin typeface="Arial"/>
            </a:endParaRPr>
          </a:p>
        </p:txBody>
      </p:sp>
      <p:sp>
        <p:nvSpPr>
          <p:cNvPr id="59" name="PlaceHolder 3"/>
          <p:cNvSpPr>
            <a:spLocks noGrp="1"/>
          </p:cNvSpPr>
          <p:nvPr>
            <p:ph type="body"/>
          </p:nvPr>
        </p:nvSpPr>
        <p:spPr>
          <a:xfrm>
            <a:off x="4674240" y="1604520"/>
            <a:ext cx="4015800" cy="1896840"/>
          </a:xfrm>
          <a:prstGeom prst="rect">
            <a:avLst/>
          </a:prstGeom>
        </p:spPr>
        <p:txBody>
          <a:bodyPr lIns="0" rIns="0" tIns="0" bIns="0">
            <a:normAutofit/>
          </a:bodyPr>
          <a:p>
            <a:endParaRPr b="0" lang="pt-BR" sz="3200" spc="-1" strike="noStrike">
              <a:latin typeface="Arial"/>
            </a:endParaRPr>
          </a:p>
        </p:txBody>
      </p:sp>
      <p:sp>
        <p:nvSpPr>
          <p:cNvPr id="60" name="PlaceHolder 4"/>
          <p:cNvSpPr>
            <a:spLocks noGrp="1"/>
          </p:cNvSpPr>
          <p:nvPr>
            <p:ph type="body"/>
          </p:nvPr>
        </p:nvSpPr>
        <p:spPr>
          <a:xfrm>
            <a:off x="457200" y="3682080"/>
            <a:ext cx="8229240" cy="1896840"/>
          </a:xfrm>
          <a:prstGeom prst="rect">
            <a:avLst/>
          </a:prstGeom>
        </p:spPr>
        <p:txBody>
          <a:bodyPr lIns="0" rIns="0" tIns="0" bIns="0">
            <a:normAutofit/>
          </a:bodyPr>
          <a:p>
            <a:endParaRPr b="0" lang="pt-BR" sz="3200" spc="-1" strike="noStrike">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457200" y="273600"/>
            <a:ext cx="8229240" cy="1144800"/>
          </a:xfrm>
          <a:prstGeom prst="rect">
            <a:avLst/>
          </a:prstGeom>
        </p:spPr>
        <p:txBody>
          <a:bodyPr lIns="0" rIns="0" tIns="0" bIns="0" anchor="ctr"/>
          <a:p>
            <a:pPr algn="ctr"/>
            <a:endParaRPr b="0" lang="pt-BR" sz="4400" spc="-1" strike="noStrike">
              <a:latin typeface="Arial"/>
            </a:endParaRPr>
          </a:p>
        </p:txBody>
      </p:sp>
      <p:sp>
        <p:nvSpPr>
          <p:cNvPr id="62" name="PlaceHolder 2"/>
          <p:cNvSpPr>
            <a:spLocks noGrp="1"/>
          </p:cNvSpPr>
          <p:nvPr>
            <p:ph type="body"/>
          </p:nvPr>
        </p:nvSpPr>
        <p:spPr>
          <a:xfrm>
            <a:off x="457200" y="1604520"/>
            <a:ext cx="8229240" cy="1896840"/>
          </a:xfrm>
          <a:prstGeom prst="rect">
            <a:avLst/>
          </a:prstGeom>
        </p:spPr>
        <p:txBody>
          <a:bodyPr lIns="0" rIns="0" tIns="0" bIns="0">
            <a:normAutofit/>
          </a:bodyPr>
          <a:p>
            <a:endParaRPr b="0" lang="pt-BR" sz="3200" spc="-1" strike="noStrike">
              <a:latin typeface="Arial"/>
            </a:endParaRPr>
          </a:p>
        </p:txBody>
      </p:sp>
      <p:sp>
        <p:nvSpPr>
          <p:cNvPr id="63" name="PlaceHolder 3"/>
          <p:cNvSpPr>
            <a:spLocks noGrp="1"/>
          </p:cNvSpPr>
          <p:nvPr>
            <p:ph type="body"/>
          </p:nvPr>
        </p:nvSpPr>
        <p:spPr>
          <a:xfrm>
            <a:off x="457200" y="3682080"/>
            <a:ext cx="8229240" cy="1896840"/>
          </a:xfrm>
          <a:prstGeom prst="rect">
            <a:avLst/>
          </a:prstGeom>
        </p:spPr>
        <p:txBody>
          <a:bodyPr lIns="0" rIns="0" tIns="0" bIns="0">
            <a:normAutofit/>
          </a:bodyPr>
          <a:p>
            <a:endParaRPr b="0" lang="pt-BR" sz="3200" spc="-1" strike="noStrike">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457200" y="273600"/>
            <a:ext cx="8229240" cy="1144800"/>
          </a:xfrm>
          <a:prstGeom prst="rect">
            <a:avLst/>
          </a:prstGeom>
        </p:spPr>
        <p:txBody>
          <a:bodyPr lIns="0" rIns="0" tIns="0" bIns="0" anchor="ctr"/>
          <a:p>
            <a:pPr algn="ctr"/>
            <a:endParaRPr b="0" lang="pt-BR" sz="4400" spc="-1" strike="noStrike">
              <a:latin typeface="Arial"/>
            </a:endParaRPr>
          </a:p>
        </p:txBody>
      </p:sp>
      <p:sp>
        <p:nvSpPr>
          <p:cNvPr id="65" name="PlaceHolder 2"/>
          <p:cNvSpPr>
            <a:spLocks noGrp="1"/>
          </p:cNvSpPr>
          <p:nvPr>
            <p:ph type="body"/>
          </p:nvPr>
        </p:nvSpPr>
        <p:spPr>
          <a:xfrm>
            <a:off x="457200" y="1604520"/>
            <a:ext cx="4015800" cy="1896840"/>
          </a:xfrm>
          <a:prstGeom prst="rect">
            <a:avLst/>
          </a:prstGeom>
        </p:spPr>
        <p:txBody>
          <a:bodyPr lIns="0" rIns="0" tIns="0" bIns="0">
            <a:normAutofit/>
          </a:bodyPr>
          <a:p>
            <a:endParaRPr b="0" lang="pt-BR" sz="3200" spc="-1" strike="noStrike">
              <a:latin typeface="Arial"/>
            </a:endParaRPr>
          </a:p>
        </p:txBody>
      </p:sp>
      <p:sp>
        <p:nvSpPr>
          <p:cNvPr id="66" name="PlaceHolder 3"/>
          <p:cNvSpPr>
            <a:spLocks noGrp="1"/>
          </p:cNvSpPr>
          <p:nvPr>
            <p:ph type="body"/>
          </p:nvPr>
        </p:nvSpPr>
        <p:spPr>
          <a:xfrm>
            <a:off x="4674240" y="1604520"/>
            <a:ext cx="4015800" cy="1896840"/>
          </a:xfrm>
          <a:prstGeom prst="rect">
            <a:avLst/>
          </a:prstGeom>
        </p:spPr>
        <p:txBody>
          <a:bodyPr lIns="0" rIns="0" tIns="0" bIns="0">
            <a:normAutofit/>
          </a:bodyPr>
          <a:p>
            <a:endParaRPr b="0" lang="pt-BR" sz="3200" spc="-1" strike="noStrike">
              <a:latin typeface="Arial"/>
            </a:endParaRPr>
          </a:p>
        </p:txBody>
      </p:sp>
      <p:sp>
        <p:nvSpPr>
          <p:cNvPr id="67" name="PlaceHolder 4"/>
          <p:cNvSpPr>
            <a:spLocks noGrp="1"/>
          </p:cNvSpPr>
          <p:nvPr>
            <p:ph type="body"/>
          </p:nvPr>
        </p:nvSpPr>
        <p:spPr>
          <a:xfrm>
            <a:off x="457200" y="3682080"/>
            <a:ext cx="4015800" cy="1896840"/>
          </a:xfrm>
          <a:prstGeom prst="rect">
            <a:avLst/>
          </a:prstGeom>
        </p:spPr>
        <p:txBody>
          <a:bodyPr lIns="0" rIns="0" tIns="0" bIns="0">
            <a:normAutofit/>
          </a:bodyPr>
          <a:p>
            <a:endParaRPr b="0" lang="pt-BR" sz="3200" spc="-1" strike="noStrike">
              <a:latin typeface="Arial"/>
            </a:endParaRPr>
          </a:p>
        </p:txBody>
      </p:sp>
      <p:sp>
        <p:nvSpPr>
          <p:cNvPr id="68" name="PlaceHolder 5"/>
          <p:cNvSpPr>
            <a:spLocks noGrp="1"/>
          </p:cNvSpPr>
          <p:nvPr>
            <p:ph type="body"/>
          </p:nvPr>
        </p:nvSpPr>
        <p:spPr>
          <a:xfrm>
            <a:off x="4674240" y="3682080"/>
            <a:ext cx="4015800" cy="1896840"/>
          </a:xfrm>
          <a:prstGeom prst="rect">
            <a:avLst/>
          </a:prstGeom>
        </p:spPr>
        <p:txBody>
          <a:bodyPr lIns="0" rIns="0" tIns="0" bIns="0">
            <a:normAutofit/>
          </a:bodyPr>
          <a:p>
            <a:endParaRPr b="0" lang="pt-BR" sz="3200" spc="-1" strike="noStrike">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457200" y="273600"/>
            <a:ext cx="8229240" cy="1144800"/>
          </a:xfrm>
          <a:prstGeom prst="rect">
            <a:avLst/>
          </a:prstGeom>
        </p:spPr>
        <p:txBody>
          <a:bodyPr lIns="0" rIns="0" tIns="0" bIns="0" anchor="ctr"/>
          <a:p>
            <a:pPr algn="ctr"/>
            <a:endParaRPr b="0" lang="pt-BR" sz="4400" spc="-1" strike="noStrike">
              <a:latin typeface="Arial"/>
            </a:endParaRPr>
          </a:p>
        </p:txBody>
      </p:sp>
      <p:sp>
        <p:nvSpPr>
          <p:cNvPr id="70" name="PlaceHolder 2"/>
          <p:cNvSpPr>
            <a:spLocks noGrp="1"/>
          </p:cNvSpPr>
          <p:nvPr>
            <p:ph type="body"/>
          </p:nvPr>
        </p:nvSpPr>
        <p:spPr>
          <a:xfrm>
            <a:off x="457200" y="1604520"/>
            <a:ext cx="2649600" cy="1896840"/>
          </a:xfrm>
          <a:prstGeom prst="rect">
            <a:avLst/>
          </a:prstGeom>
        </p:spPr>
        <p:txBody>
          <a:bodyPr lIns="0" rIns="0" tIns="0" bIns="0">
            <a:normAutofit/>
          </a:bodyPr>
          <a:p>
            <a:endParaRPr b="0" lang="pt-BR" sz="3200" spc="-1" strike="noStrike">
              <a:latin typeface="Arial"/>
            </a:endParaRPr>
          </a:p>
        </p:txBody>
      </p:sp>
      <p:sp>
        <p:nvSpPr>
          <p:cNvPr id="71" name="PlaceHolder 3"/>
          <p:cNvSpPr>
            <a:spLocks noGrp="1"/>
          </p:cNvSpPr>
          <p:nvPr>
            <p:ph type="body"/>
          </p:nvPr>
        </p:nvSpPr>
        <p:spPr>
          <a:xfrm>
            <a:off x="3239640" y="1604520"/>
            <a:ext cx="2649600" cy="1896840"/>
          </a:xfrm>
          <a:prstGeom prst="rect">
            <a:avLst/>
          </a:prstGeom>
        </p:spPr>
        <p:txBody>
          <a:bodyPr lIns="0" rIns="0" tIns="0" bIns="0">
            <a:normAutofit/>
          </a:bodyPr>
          <a:p>
            <a:endParaRPr b="0" lang="pt-BR" sz="3200" spc="-1" strike="noStrike">
              <a:latin typeface="Arial"/>
            </a:endParaRPr>
          </a:p>
        </p:txBody>
      </p:sp>
      <p:sp>
        <p:nvSpPr>
          <p:cNvPr id="72" name="PlaceHolder 4"/>
          <p:cNvSpPr>
            <a:spLocks noGrp="1"/>
          </p:cNvSpPr>
          <p:nvPr>
            <p:ph type="body"/>
          </p:nvPr>
        </p:nvSpPr>
        <p:spPr>
          <a:xfrm>
            <a:off x="6022080" y="1604520"/>
            <a:ext cx="2649600" cy="1896840"/>
          </a:xfrm>
          <a:prstGeom prst="rect">
            <a:avLst/>
          </a:prstGeom>
        </p:spPr>
        <p:txBody>
          <a:bodyPr lIns="0" rIns="0" tIns="0" bIns="0">
            <a:normAutofit/>
          </a:bodyPr>
          <a:p>
            <a:endParaRPr b="0" lang="pt-BR" sz="3200" spc="-1" strike="noStrike">
              <a:latin typeface="Arial"/>
            </a:endParaRPr>
          </a:p>
        </p:txBody>
      </p:sp>
      <p:sp>
        <p:nvSpPr>
          <p:cNvPr id="73" name="PlaceHolder 5"/>
          <p:cNvSpPr>
            <a:spLocks noGrp="1"/>
          </p:cNvSpPr>
          <p:nvPr>
            <p:ph type="body"/>
          </p:nvPr>
        </p:nvSpPr>
        <p:spPr>
          <a:xfrm>
            <a:off x="457200" y="3682080"/>
            <a:ext cx="2649600" cy="1896840"/>
          </a:xfrm>
          <a:prstGeom prst="rect">
            <a:avLst/>
          </a:prstGeom>
        </p:spPr>
        <p:txBody>
          <a:bodyPr lIns="0" rIns="0" tIns="0" bIns="0">
            <a:normAutofit/>
          </a:bodyPr>
          <a:p>
            <a:endParaRPr b="0" lang="pt-BR" sz="3200" spc="-1" strike="noStrike">
              <a:latin typeface="Arial"/>
            </a:endParaRPr>
          </a:p>
        </p:txBody>
      </p:sp>
      <p:sp>
        <p:nvSpPr>
          <p:cNvPr id="74" name="PlaceHolder 6"/>
          <p:cNvSpPr>
            <a:spLocks noGrp="1"/>
          </p:cNvSpPr>
          <p:nvPr>
            <p:ph type="body"/>
          </p:nvPr>
        </p:nvSpPr>
        <p:spPr>
          <a:xfrm>
            <a:off x="3239640" y="3682080"/>
            <a:ext cx="2649600" cy="1896840"/>
          </a:xfrm>
          <a:prstGeom prst="rect">
            <a:avLst/>
          </a:prstGeom>
        </p:spPr>
        <p:txBody>
          <a:bodyPr lIns="0" rIns="0" tIns="0" bIns="0">
            <a:normAutofit/>
          </a:bodyPr>
          <a:p>
            <a:endParaRPr b="0" lang="pt-BR" sz="3200" spc="-1" strike="noStrike">
              <a:latin typeface="Arial"/>
            </a:endParaRPr>
          </a:p>
        </p:txBody>
      </p:sp>
      <p:sp>
        <p:nvSpPr>
          <p:cNvPr id="75" name="PlaceHolder 7"/>
          <p:cNvSpPr>
            <a:spLocks noGrp="1"/>
          </p:cNvSpPr>
          <p:nvPr>
            <p:ph type="body"/>
          </p:nvPr>
        </p:nvSpPr>
        <p:spPr>
          <a:xfrm>
            <a:off x="6022080" y="3682080"/>
            <a:ext cx="2649600" cy="1896840"/>
          </a:xfrm>
          <a:prstGeom prst="rect">
            <a:avLst/>
          </a:prstGeom>
        </p:spPr>
        <p:txBody>
          <a:bodyPr lIns="0" rIns="0" tIns="0" bIns="0">
            <a:normAutofit/>
          </a:bodyPr>
          <a:p>
            <a:endParaRPr b="0" lang="pt-BR" sz="3200" spc="-1" strike="noStrike">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78" name="PlaceHolder 1"/>
          <p:cNvSpPr>
            <a:spLocks noGrp="1"/>
          </p:cNvSpPr>
          <p:nvPr>
            <p:ph type="title"/>
          </p:nvPr>
        </p:nvSpPr>
        <p:spPr>
          <a:xfrm>
            <a:off x="457200" y="273600"/>
            <a:ext cx="8229240" cy="1144800"/>
          </a:xfrm>
          <a:prstGeom prst="rect">
            <a:avLst/>
          </a:prstGeom>
        </p:spPr>
        <p:txBody>
          <a:bodyPr lIns="0" rIns="0" tIns="0" bIns="0" anchor="ctr"/>
          <a:p>
            <a:pPr algn="ctr"/>
            <a:endParaRPr b="0" lang="pt-BR" sz="4400" spc="-1" strike="noStrike">
              <a:latin typeface="Arial"/>
            </a:endParaRPr>
          </a:p>
        </p:txBody>
      </p:sp>
      <p:sp>
        <p:nvSpPr>
          <p:cNvPr id="79" name="PlaceHolder 2"/>
          <p:cNvSpPr>
            <a:spLocks noGrp="1"/>
          </p:cNvSpPr>
          <p:nvPr>
            <p:ph type="subTitle"/>
          </p:nvPr>
        </p:nvSpPr>
        <p:spPr>
          <a:xfrm>
            <a:off x="457200" y="1604520"/>
            <a:ext cx="8229240" cy="3977280"/>
          </a:xfrm>
          <a:prstGeom prst="rect">
            <a:avLst/>
          </a:prstGeom>
        </p:spPr>
        <p:txBody>
          <a:bodyPr lIns="0" rIns="0" tIns="0" bIns="0" anchor="ctr"/>
          <a:p>
            <a:pPr algn="ctr"/>
            <a:endParaRPr b="0" lang="pt-BR"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0" name="PlaceHolder 1"/>
          <p:cNvSpPr>
            <a:spLocks noGrp="1"/>
          </p:cNvSpPr>
          <p:nvPr>
            <p:ph type="title"/>
          </p:nvPr>
        </p:nvSpPr>
        <p:spPr>
          <a:xfrm>
            <a:off x="457200" y="273600"/>
            <a:ext cx="8229240" cy="1144800"/>
          </a:xfrm>
          <a:prstGeom prst="rect">
            <a:avLst/>
          </a:prstGeom>
        </p:spPr>
        <p:txBody>
          <a:bodyPr lIns="0" rIns="0" tIns="0" bIns="0" anchor="ctr"/>
          <a:p>
            <a:pPr algn="ctr"/>
            <a:endParaRPr b="0" lang="pt-BR" sz="4400" spc="-1" strike="noStrike">
              <a:latin typeface="Arial"/>
            </a:endParaRPr>
          </a:p>
        </p:txBody>
      </p:sp>
      <p:sp>
        <p:nvSpPr>
          <p:cNvPr id="81" name="PlaceHolder 2"/>
          <p:cNvSpPr>
            <a:spLocks noGrp="1"/>
          </p:cNvSpPr>
          <p:nvPr>
            <p:ph type="body"/>
          </p:nvPr>
        </p:nvSpPr>
        <p:spPr>
          <a:xfrm>
            <a:off x="457200" y="1604520"/>
            <a:ext cx="8229240" cy="3977280"/>
          </a:xfrm>
          <a:prstGeom prst="rect">
            <a:avLst/>
          </a:prstGeom>
        </p:spPr>
        <p:txBody>
          <a:bodyPr lIns="0" rIns="0" tIns="0" bIns="0">
            <a:normAutofit/>
          </a:bodyPr>
          <a:p>
            <a:endParaRPr b="0" lang="pt-BR" sz="3200" spc="-1" strike="noStrike">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82" name="PlaceHolder 1"/>
          <p:cNvSpPr>
            <a:spLocks noGrp="1"/>
          </p:cNvSpPr>
          <p:nvPr>
            <p:ph type="title"/>
          </p:nvPr>
        </p:nvSpPr>
        <p:spPr>
          <a:xfrm>
            <a:off x="457200" y="273600"/>
            <a:ext cx="8229240" cy="1144800"/>
          </a:xfrm>
          <a:prstGeom prst="rect">
            <a:avLst/>
          </a:prstGeom>
        </p:spPr>
        <p:txBody>
          <a:bodyPr lIns="0" rIns="0" tIns="0" bIns="0" anchor="ctr"/>
          <a:p>
            <a:pPr algn="ctr"/>
            <a:endParaRPr b="0" lang="pt-BR" sz="4400" spc="-1" strike="noStrike">
              <a:latin typeface="Arial"/>
            </a:endParaRPr>
          </a:p>
        </p:txBody>
      </p:sp>
      <p:sp>
        <p:nvSpPr>
          <p:cNvPr id="83" name="PlaceHolder 2"/>
          <p:cNvSpPr>
            <a:spLocks noGrp="1"/>
          </p:cNvSpPr>
          <p:nvPr>
            <p:ph type="body"/>
          </p:nvPr>
        </p:nvSpPr>
        <p:spPr>
          <a:xfrm>
            <a:off x="457200" y="1604520"/>
            <a:ext cx="4015800" cy="3977280"/>
          </a:xfrm>
          <a:prstGeom prst="rect">
            <a:avLst/>
          </a:prstGeom>
        </p:spPr>
        <p:txBody>
          <a:bodyPr lIns="0" rIns="0" tIns="0" bIns="0">
            <a:normAutofit/>
          </a:bodyPr>
          <a:p>
            <a:endParaRPr b="0" lang="pt-BR" sz="3200" spc="-1" strike="noStrike">
              <a:latin typeface="Arial"/>
            </a:endParaRPr>
          </a:p>
        </p:txBody>
      </p:sp>
      <p:sp>
        <p:nvSpPr>
          <p:cNvPr id="84" name="PlaceHolder 3"/>
          <p:cNvSpPr>
            <a:spLocks noGrp="1"/>
          </p:cNvSpPr>
          <p:nvPr>
            <p:ph type="body"/>
          </p:nvPr>
        </p:nvSpPr>
        <p:spPr>
          <a:xfrm>
            <a:off x="4674240" y="1604520"/>
            <a:ext cx="4015800" cy="3977280"/>
          </a:xfrm>
          <a:prstGeom prst="rect">
            <a:avLst/>
          </a:prstGeom>
        </p:spPr>
        <p:txBody>
          <a:bodyPr lIns="0" rIns="0" tIns="0" bIns="0">
            <a:normAutofit/>
          </a:bodyPr>
          <a:p>
            <a:endParaRPr b="0" lang="pt-BR" sz="3200" spc="-1" strike="noStrike">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85" name="PlaceHolder 1"/>
          <p:cNvSpPr>
            <a:spLocks noGrp="1"/>
          </p:cNvSpPr>
          <p:nvPr>
            <p:ph type="title"/>
          </p:nvPr>
        </p:nvSpPr>
        <p:spPr>
          <a:xfrm>
            <a:off x="457200" y="273600"/>
            <a:ext cx="8229240" cy="1144800"/>
          </a:xfrm>
          <a:prstGeom prst="rect">
            <a:avLst/>
          </a:prstGeom>
        </p:spPr>
        <p:txBody>
          <a:bodyPr lIns="0" rIns="0" tIns="0" bIns="0" anchor="ctr"/>
          <a:p>
            <a:pPr algn="ctr"/>
            <a:endParaRPr b="0" lang="pt-BR" sz="4400" spc="-1" strike="noStrike">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 name="PlaceHolder 1"/>
          <p:cNvSpPr>
            <a:spLocks noGrp="1"/>
          </p:cNvSpPr>
          <p:nvPr>
            <p:ph type="title"/>
          </p:nvPr>
        </p:nvSpPr>
        <p:spPr>
          <a:xfrm>
            <a:off x="457200" y="273600"/>
            <a:ext cx="8229240" cy="1144800"/>
          </a:xfrm>
          <a:prstGeom prst="rect">
            <a:avLst/>
          </a:prstGeom>
        </p:spPr>
        <p:txBody>
          <a:bodyPr lIns="0" rIns="0" tIns="0" bIns="0" anchor="ctr"/>
          <a:p>
            <a:pPr algn="ctr"/>
            <a:endParaRPr b="0" lang="pt-BR" sz="4400" spc="-1" strike="noStrike">
              <a:latin typeface="Arial"/>
            </a:endParaRPr>
          </a:p>
        </p:txBody>
      </p:sp>
      <p:sp>
        <p:nvSpPr>
          <p:cNvPr id="5" name="PlaceHolder 2"/>
          <p:cNvSpPr>
            <a:spLocks noGrp="1"/>
          </p:cNvSpPr>
          <p:nvPr>
            <p:ph type="body"/>
          </p:nvPr>
        </p:nvSpPr>
        <p:spPr>
          <a:xfrm>
            <a:off x="457200" y="1604520"/>
            <a:ext cx="8229240" cy="3977280"/>
          </a:xfrm>
          <a:prstGeom prst="rect">
            <a:avLst/>
          </a:prstGeom>
        </p:spPr>
        <p:txBody>
          <a:bodyPr lIns="0" rIns="0" tIns="0" bIns="0">
            <a:normAutofit/>
          </a:bodyPr>
          <a:p>
            <a:endParaRPr b="0" lang="pt-BR" sz="3200" spc="-1" strike="noStrike">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86" name="PlaceHolder 1"/>
          <p:cNvSpPr>
            <a:spLocks noGrp="1"/>
          </p:cNvSpPr>
          <p:nvPr>
            <p:ph type="subTitle"/>
          </p:nvPr>
        </p:nvSpPr>
        <p:spPr>
          <a:xfrm>
            <a:off x="457200" y="273600"/>
            <a:ext cx="8229240" cy="5307840"/>
          </a:xfrm>
          <a:prstGeom prst="rect">
            <a:avLst/>
          </a:prstGeom>
        </p:spPr>
        <p:txBody>
          <a:bodyPr lIns="0" rIns="0" tIns="0" bIns="0" anchor="ctr"/>
          <a:p>
            <a:pPr algn="ctr"/>
            <a:endParaRPr b="0" lang="pt-BR"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87" name="PlaceHolder 1"/>
          <p:cNvSpPr>
            <a:spLocks noGrp="1"/>
          </p:cNvSpPr>
          <p:nvPr>
            <p:ph type="title"/>
          </p:nvPr>
        </p:nvSpPr>
        <p:spPr>
          <a:xfrm>
            <a:off x="457200" y="273600"/>
            <a:ext cx="8229240" cy="1144800"/>
          </a:xfrm>
          <a:prstGeom prst="rect">
            <a:avLst/>
          </a:prstGeom>
        </p:spPr>
        <p:txBody>
          <a:bodyPr lIns="0" rIns="0" tIns="0" bIns="0" anchor="ctr"/>
          <a:p>
            <a:pPr algn="ctr"/>
            <a:endParaRPr b="0" lang="pt-BR" sz="4400" spc="-1" strike="noStrike">
              <a:latin typeface="Arial"/>
            </a:endParaRPr>
          </a:p>
        </p:txBody>
      </p:sp>
      <p:sp>
        <p:nvSpPr>
          <p:cNvPr id="88" name="PlaceHolder 2"/>
          <p:cNvSpPr>
            <a:spLocks noGrp="1"/>
          </p:cNvSpPr>
          <p:nvPr>
            <p:ph type="body"/>
          </p:nvPr>
        </p:nvSpPr>
        <p:spPr>
          <a:xfrm>
            <a:off x="457200" y="1604520"/>
            <a:ext cx="4015800" cy="1896840"/>
          </a:xfrm>
          <a:prstGeom prst="rect">
            <a:avLst/>
          </a:prstGeom>
        </p:spPr>
        <p:txBody>
          <a:bodyPr lIns="0" rIns="0" tIns="0" bIns="0">
            <a:normAutofit/>
          </a:bodyPr>
          <a:p>
            <a:endParaRPr b="0" lang="pt-BR" sz="3200" spc="-1" strike="noStrike">
              <a:latin typeface="Arial"/>
            </a:endParaRPr>
          </a:p>
        </p:txBody>
      </p:sp>
      <p:sp>
        <p:nvSpPr>
          <p:cNvPr id="89" name="PlaceHolder 3"/>
          <p:cNvSpPr>
            <a:spLocks noGrp="1"/>
          </p:cNvSpPr>
          <p:nvPr>
            <p:ph type="body"/>
          </p:nvPr>
        </p:nvSpPr>
        <p:spPr>
          <a:xfrm>
            <a:off x="4674240" y="1604520"/>
            <a:ext cx="4015800" cy="3977280"/>
          </a:xfrm>
          <a:prstGeom prst="rect">
            <a:avLst/>
          </a:prstGeom>
        </p:spPr>
        <p:txBody>
          <a:bodyPr lIns="0" rIns="0" tIns="0" bIns="0">
            <a:normAutofit/>
          </a:bodyPr>
          <a:p>
            <a:endParaRPr b="0" lang="pt-BR" sz="3200" spc="-1" strike="noStrike">
              <a:latin typeface="Arial"/>
            </a:endParaRPr>
          </a:p>
        </p:txBody>
      </p:sp>
      <p:sp>
        <p:nvSpPr>
          <p:cNvPr id="90" name="PlaceHolder 4"/>
          <p:cNvSpPr>
            <a:spLocks noGrp="1"/>
          </p:cNvSpPr>
          <p:nvPr>
            <p:ph type="body"/>
          </p:nvPr>
        </p:nvSpPr>
        <p:spPr>
          <a:xfrm>
            <a:off x="457200" y="3682080"/>
            <a:ext cx="4015800" cy="1896840"/>
          </a:xfrm>
          <a:prstGeom prst="rect">
            <a:avLst/>
          </a:prstGeom>
        </p:spPr>
        <p:txBody>
          <a:bodyPr lIns="0" rIns="0" tIns="0" bIns="0">
            <a:normAutofit/>
          </a:bodyPr>
          <a:p>
            <a:endParaRPr b="0" lang="pt-BR" sz="3200" spc="-1" strike="noStrike">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91" name="PlaceHolder 1"/>
          <p:cNvSpPr>
            <a:spLocks noGrp="1"/>
          </p:cNvSpPr>
          <p:nvPr>
            <p:ph type="title"/>
          </p:nvPr>
        </p:nvSpPr>
        <p:spPr>
          <a:xfrm>
            <a:off x="457200" y="273600"/>
            <a:ext cx="8229240" cy="1144800"/>
          </a:xfrm>
          <a:prstGeom prst="rect">
            <a:avLst/>
          </a:prstGeom>
        </p:spPr>
        <p:txBody>
          <a:bodyPr lIns="0" rIns="0" tIns="0" bIns="0" anchor="ctr"/>
          <a:p>
            <a:pPr algn="ctr"/>
            <a:endParaRPr b="0" lang="pt-BR" sz="4400" spc="-1" strike="noStrike">
              <a:latin typeface="Arial"/>
            </a:endParaRPr>
          </a:p>
        </p:txBody>
      </p:sp>
      <p:sp>
        <p:nvSpPr>
          <p:cNvPr id="92" name="PlaceHolder 2"/>
          <p:cNvSpPr>
            <a:spLocks noGrp="1"/>
          </p:cNvSpPr>
          <p:nvPr>
            <p:ph type="body"/>
          </p:nvPr>
        </p:nvSpPr>
        <p:spPr>
          <a:xfrm>
            <a:off x="457200" y="1604520"/>
            <a:ext cx="4015800" cy="3977280"/>
          </a:xfrm>
          <a:prstGeom prst="rect">
            <a:avLst/>
          </a:prstGeom>
        </p:spPr>
        <p:txBody>
          <a:bodyPr lIns="0" rIns="0" tIns="0" bIns="0">
            <a:normAutofit/>
          </a:bodyPr>
          <a:p>
            <a:endParaRPr b="0" lang="pt-BR" sz="3200" spc="-1" strike="noStrike">
              <a:latin typeface="Arial"/>
            </a:endParaRPr>
          </a:p>
        </p:txBody>
      </p:sp>
      <p:sp>
        <p:nvSpPr>
          <p:cNvPr id="93" name="PlaceHolder 3"/>
          <p:cNvSpPr>
            <a:spLocks noGrp="1"/>
          </p:cNvSpPr>
          <p:nvPr>
            <p:ph type="body"/>
          </p:nvPr>
        </p:nvSpPr>
        <p:spPr>
          <a:xfrm>
            <a:off x="4674240" y="1604520"/>
            <a:ext cx="4015800" cy="1896840"/>
          </a:xfrm>
          <a:prstGeom prst="rect">
            <a:avLst/>
          </a:prstGeom>
        </p:spPr>
        <p:txBody>
          <a:bodyPr lIns="0" rIns="0" tIns="0" bIns="0">
            <a:normAutofit/>
          </a:bodyPr>
          <a:p>
            <a:endParaRPr b="0" lang="pt-BR" sz="3200" spc="-1" strike="noStrike">
              <a:latin typeface="Arial"/>
            </a:endParaRPr>
          </a:p>
        </p:txBody>
      </p:sp>
      <p:sp>
        <p:nvSpPr>
          <p:cNvPr id="94" name="PlaceHolder 4"/>
          <p:cNvSpPr>
            <a:spLocks noGrp="1"/>
          </p:cNvSpPr>
          <p:nvPr>
            <p:ph type="body"/>
          </p:nvPr>
        </p:nvSpPr>
        <p:spPr>
          <a:xfrm>
            <a:off x="4674240" y="3682080"/>
            <a:ext cx="4015800" cy="1896840"/>
          </a:xfrm>
          <a:prstGeom prst="rect">
            <a:avLst/>
          </a:prstGeom>
        </p:spPr>
        <p:txBody>
          <a:bodyPr lIns="0" rIns="0" tIns="0" bIns="0">
            <a:normAutofit/>
          </a:bodyPr>
          <a:p>
            <a:endParaRPr b="0" lang="pt-BR" sz="3200" spc="-1" strike="noStrike">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95" name="PlaceHolder 1"/>
          <p:cNvSpPr>
            <a:spLocks noGrp="1"/>
          </p:cNvSpPr>
          <p:nvPr>
            <p:ph type="title"/>
          </p:nvPr>
        </p:nvSpPr>
        <p:spPr>
          <a:xfrm>
            <a:off x="457200" y="273600"/>
            <a:ext cx="8229240" cy="1144800"/>
          </a:xfrm>
          <a:prstGeom prst="rect">
            <a:avLst/>
          </a:prstGeom>
        </p:spPr>
        <p:txBody>
          <a:bodyPr lIns="0" rIns="0" tIns="0" bIns="0" anchor="ctr"/>
          <a:p>
            <a:pPr algn="ctr"/>
            <a:endParaRPr b="0" lang="pt-BR" sz="4400" spc="-1" strike="noStrike">
              <a:latin typeface="Arial"/>
            </a:endParaRPr>
          </a:p>
        </p:txBody>
      </p:sp>
      <p:sp>
        <p:nvSpPr>
          <p:cNvPr id="96" name="PlaceHolder 2"/>
          <p:cNvSpPr>
            <a:spLocks noGrp="1"/>
          </p:cNvSpPr>
          <p:nvPr>
            <p:ph type="body"/>
          </p:nvPr>
        </p:nvSpPr>
        <p:spPr>
          <a:xfrm>
            <a:off x="457200" y="1604520"/>
            <a:ext cx="4015800" cy="1896840"/>
          </a:xfrm>
          <a:prstGeom prst="rect">
            <a:avLst/>
          </a:prstGeom>
        </p:spPr>
        <p:txBody>
          <a:bodyPr lIns="0" rIns="0" tIns="0" bIns="0">
            <a:normAutofit/>
          </a:bodyPr>
          <a:p>
            <a:endParaRPr b="0" lang="pt-BR" sz="3200" spc="-1" strike="noStrike">
              <a:latin typeface="Arial"/>
            </a:endParaRPr>
          </a:p>
        </p:txBody>
      </p:sp>
      <p:sp>
        <p:nvSpPr>
          <p:cNvPr id="97" name="PlaceHolder 3"/>
          <p:cNvSpPr>
            <a:spLocks noGrp="1"/>
          </p:cNvSpPr>
          <p:nvPr>
            <p:ph type="body"/>
          </p:nvPr>
        </p:nvSpPr>
        <p:spPr>
          <a:xfrm>
            <a:off x="4674240" y="1604520"/>
            <a:ext cx="4015800" cy="1896840"/>
          </a:xfrm>
          <a:prstGeom prst="rect">
            <a:avLst/>
          </a:prstGeom>
        </p:spPr>
        <p:txBody>
          <a:bodyPr lIns="0" rIns="0" tIns="0" bIns="0">
            <a:normAutofit/>
          </a:bodyPr>
          <a:p>
            <a:endParaRPr b="0" lang="pt-BR" sz="3200" spc="-1" strike="noStrike">
              <a:latin typeface="Arial"/>
            </a:endParaRPr>
          </a:p>
        </p:txBody>
      </p:sp>
      <p:sp>
        <p:nvSpPr>
          <p:cNvPr id="98" name="PlaceHolder 4"/>
          <p:cNvSpPr>
            <a:spLocks noGrp="1"/>
          </p:cNvSpPr>
          <p:nvPr>
            <p:ph type="body"/>
          </p:nvPr>
        </p:nvSpPr>
        <p:spPr>
          <a:xfrm>
            <a:off x="457200" y="3682080"/>
            <a:ext cx="8229240" cy="1896840"/>
          </a:xfrm>
          <a:prstGeom prst="rect">
            <a:avLst/>
          </a:prstGeom>
        </p:spPr>
        <p:txBody>
          <a:bodyPr lIns="0" rIns="0" tIns="0" bIns="0">
            <a:normAutofit/>
          </a:bodyPr>
          <a:p>
            <a:endParaRPr b="0" lang="pt-BR" sz="3200" spc="-1" strike="noStrike">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99" name="PlaceHolder 1"/>
          <p:cNvSpPr>
            <a:spLocks noGrp="1"/>
          </p:cNvSpPr>
          <p:nvPr>
            <p:ph type="title"/>
          </p:nvPr>
        </p:nvSpPr>
        <p:spPr>
          <a:xfrm>
            <a:off x="457200" y="273600"/>
            <a:ext cx="8229240" cy="1144800"/>
          </a:xfrm>
          <a:prstGeom prst="rect">
            <a:avLst/>
          </a:prstGeom>
        </p:spPr>
        <p:txBody>
          <a:bodyPr lIns="0" rIns="0" tIns="0" bIns="0" anchor="ctr"/>
          <a:p>
            <a:pPr algn="ctr"/>
            <a:endParaRPr b="0" lang="pt-BR" sz="4400" spc="-1" strike="noStrike">
              <a:latin typeface="Arial"/>
            </a:endParaRPr>
          </a:p>
        </p:txBody>
      </p:sp>
      <p:sp>
        <p:nvSpPr>
          <p:cNvPr id="100" name="PlaceHolder 2"/>
          <p:cNvSpPr>
            <a:spLocks noGrp="1"/>
          </p:cNvSpPr>
          <p:nvPr>
            <p:ph type="body"/>
          </p:nvPr>
        </p:nvSpPr>
        <p:spPr>
          <a:xfrm>
            <a:off x="457200" y="1604520"/>
            <a:ext cx="8229240" cy="1896840"/>
          </a:xfrm>
          <a:prstGeom prst="rect">
            <a:avLst/>
          </a:prstGeom>
        </p:spPr>
        <p:txBody>
          <a:bodyPr lIns="0" rIns="0" tIns="0" bIns="0">
            <a:normAutofit/>
          </a:bodyPr>
          <a:p>
            <a:endParaRPr b="0" lang="pt-BR" sz="3200" spc="-1" strike="noStrike">
              <a:latin typeface="Arial"/>
            </a:endParaRPr>
          </a:p>
        </p:txBody>
      </p:sp>
      <p:sp>
        <p:nvSpPr>
          <p:cNvPr id="101" name="PlaceHolder 3"/>
          <p:cNvSpPr>
            <a:spLocks noGrp="1"/>
          </p:cNvSpPr>
          <p:nvPr>
            <p:ph type="body"/>
          </p:nvPr>
        </p:nvSpPr>
        <p:spPr>
          <a:xfrm>
            <a:off x="457200" y="3682080"/>
            <a:ext cx="8229240" cy="1896840"/>
          </a:xfrm>
          <a:prstGeom prst="rect">
            <a:avLst/>
          </a:prstGeom>
        </p:spPr>
        <p:txBody>
          <a:bodyPr lIns="0" rIns="0" tIns="0" bIns="0">
            <a:normAutofit/>
          </a:bodyPr>
          <a:p>
            <a:endParaRPr b="0" lang="pt-BR" sz="3200" spc="-1" strike="noStrike">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02" name="PlaceHolder 1"/>
          <p:cNvSpPr>
            <a:spLocks noGrp="1"/>
          </p:cNvSpPr>
          <p:nvPr>
            <p:ph type="title"/>
          </p:nvPr>
        </p:nvSpPr>
        <p:spPr>
          <a:xfrm>
            <a:off x="457200" y="273600"/>
            <a:ext cx="8229240" cy="1144800"/>
          </a:xfrm>
          <a:prstGeom prst="rect">
            <a:avLst/>
          </a:prstGeom>
        </p:spPr>
        <p:txBody>
          <a:bodyPr lIns="0" rIns="0" tIns="0" bIns="0" anchor="ctr"/>
          <a:p>
            <a:pPr algn="ctr"/>
            <a:endParaRPr b="0" lang="pt-BR" sz="4400" spc="-1" strike="noStrike">
              <a:latin typeface="Arial"/>
            </a:endParaRPr>
          </a:p>
        </p:txBody>
      </p:sp>
      <p:sp>
        <p:nvSpPr>
          <p:cNvPr id="103" name="PlaceHolder 2"/>
          <p:cNvSpPr>
            <a:spLocks noGrp="1"/>
          </p:cNvSpPr>
          <p:nvPr>
            <p:ph type="body"/>
          </p:nvPr>
        </p:nvSpPr>
        <p:spPr>
          <a:xfrm>
            <a:off x="457200" y="1604520"/>
            <a:ext cx="4015800" cy="1896840"/>
          </a:xfrm>
          <a:prstGeom prst="rect">
            <a:avLst/>
          </a:prstGeom>
        </p:spPr>
        <p:txBody>
          <a:bodyPr lIns="0" rIns="0" tIns="0" bIns="0">
            <a:normAutofit/>
          </a:bodyPr>
          <a:p>
            <a:endParaRPr b="0" lang="pt-BR" sz="3200" spc="-1" strike="noStrike">
              <a:latin typeface="Arial"/>
            </a:endParaRPr>
          </a:p>
        </p:txBody>
      </p:sp>
      <p:sp>
        <p:nvSpPr>
          <p:cNvPr id="104" name="PlaceHolder 3"/>
          <p:cNvSpPr>
            <a:spLocks noGrp="1"/>
          </p:cNvSpPr>
          <p:nvPr>
            <p:ph type="body"/>
          </p:nvPr>
        </p:nvSpPr>
        <p:spPr>
          <a:xfrm>
            <a:off x="4674240" y="1604520"/>
            <a:ext cx="4015800" cy="1896840"/>
          </a:xfrm>
          <a:prstGeom prst="rect">
            <a:avLst/>
          </a:prstGeom>
        </p:spPr>
        <p:txBody>
          <a:bodyPr lIns="0" rIns="0" tIns="0" bIns="0">
            <a:normAutofit/>
          </a:bodyPr>
          <a:p>
            <a:endParaRPr b="0" lang="pt-BR" sz="3200" spc="-1" strike="noStrike">
              <a:latin typeface="Arial"/>
            </a:endParaRPr>
          </a:p>
        </p:txBody>
      </p:sp>
      <p:sp>
        <p:nvSpPr>
          <p:cNvPr id="105" name="PlaceHolder 4"/>
          <p:cNvSpPr>
            <a:spLocks noGrp="1"/>
          </p:cNvSpPr>
          <p:nvPr>
            <p:ph type="body"/>
          </p:nvPr>
        </p:nvSpPr>
        <p:spPr>
          <a:xfrm>
            <a:off x="457200" y="3682080"/>
            <a:ext cx="4015800" cy="1896840"/>
          </a:xfrm>
          <a:prstGeom prst="rect">
            <a:avLst/>
          </a:prstGeom>
        </p:spPr>
        <p:txBody>
          <a:bodyPr lIns="0" rIns="0" tIns="0" bIns="0">
            <a:normAutofit/>
          </a:bodyPr>
          <a:p>
            <a:endParaRPr b="0" lang="pt-BR" sz="3200" spc="-1" strike="noStrike">
              <a:latin typeface="Arial"/>
            </a:endParaRPr>
          </a:p>
        </p:txBody>
      </p:sp>
      <p:sp>
        <p:nvSpPr>
          <p:cNvPr id="106" name="PlaceHolder 5"/>
          <p:cNvSpPr>
            <a:spLocks noGrp="1"/>
          </p:cNvSpPr>
          <p:nvPr>
            <p:ph type="body"/>
          </p:nvPr>
        </p:nvSpPr>
        <p:spPr>
          <a:xfrm>
            <a:off x="4674240" y="3682080"/>
            <a:ext cx="4015800" cy="1896840"/>
          </a:xfrm>
          <a:prstGeom prst="rect">
            <a:avLst/>
          </a:prstGeom>
        </p:spPr>
        <p:txBody>
          <a:bodyPr lIns="0" rIns="0" tIns="0" bIns="0">
            <a:normAutofit/>
          </a:bodyPr>
          <a:p>
            <a:endParaRPr b="0" lang="pt-BR" sz="3200" spc="-1" strike="noStrike">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07" name="PlaceHolder 1"/>
          <p:cNvSpPr>
            <a:spLocks noGrp="1"/>
          </p:cNvSpPr>
          <p:nvPr>
            <p:ph type="title"/>
          </p:nvPr>
        </p:nvSpPr>
        <p:spPr>
          <a:xfrm>
            <a:off x="457200" y="273600"/>
            <a:ext cx="8229240" cy="1144800"/>
          </a:xfrm>
          <a:prstGeom prst="rect">
            <a:avLst/>
          </a:prstGeom>
        </p:spPr>
        <p:txBody>
          <a:bodyPr lIns="0" rIns="0" tIns="0" bIns="0" anchor="ctr"/>
          <a:p>
            <a:pPr algn="ctr"/>
            <a:endParaRPr b="0" lang="pt-BR" sz="4400" spc="-1" strike="noStrike">
              <a:latin typeface="Arial"/>
            </a:endParaRPr>
          </a:p>
        </p:txBody>
      </p:sp>
      <p:sp>
        <p:nvSpPr>
          <p:cNvPr id="108" name="PlaceHolder 2"/>
          <p:cNvSpPr>
            <a:spLocks noGrp="1"/>
          </p:cNvSpPr>
          <p:nvPr>
            <p:ph type="body"/>
          </p:nvPr>
        </p:nvSpPr>
        <p:spPr>
          <a:xfrm>
            <a:off x="457200" y="1604520"/>
            <a:ext cx="2649600" cy="1896840"/>
          </a:xfrm>
          <a:prstGeom prst="rect">
            <a:avLst/>
          </a:prstGeom>
        </p:spPr>
        <p:txBody>
          <a:bodyPr lIns="0" rIns="0" tIns="0" bIns="0">
            <a:normAutofit/>
          </a:bodyPr>
          <a:p>
            <a:endParaRPr b="0" lang="pt-BR" sz="3200" spc="-1" strike="noStrike">
              <a:latin typeface="Arial"/>
            </a:endParaRPr>
          </a:p>
        </p:txBody>
      </p:sp>
      <p:sp>
        <p:nvSpPr>
          <p:cNvPr id="109" name="PlaceHolder 3"/>
          <p:cNvSpPr>
            <a:spLocks noGrp="1"/>
          </p:cNvSpPr>
          <p:nvPr>
            <p:ph type="body"/>
          </p:nvPr>
        </p:nvSpPr>
        <p:spPr>
          <a:xfrm>
            <a:off x="3239640" y="1604520"/>
            <a:ext cx="2649600" cy="1896840"/>
          </a:xfrm>
          <a:prstGeom prst="rect">
            <a:avLst/>
          </a:prstGeom>
        </p:spPr>
        <p:txBody>
          <a:bodyPr lIns="0" rIns="0" tIns="0" bIns="0">
            <a:normAutofit/>
          </a:bodyPr>
          <a:p>
            <a:endParaRPr b="0" lang="pt-BR" sz="3200" spc="-1" strike="noStrike">
              <a:latin typeface="Arial"/>
            </a:endParaRPr>
          </a:p>
        </p:txBody>
      </p:sp>
      <p:sp>
        <p:nvSpPr>
          <p:cNvPr id="110" name="PlaceHolder 4"/>
          <p:cNvSpPr>
            <a:spLocks noGrp="1"/>
          </p:cNvSpPr>
          <p:nvPr>
            <p:ph type="body"/>
          </p:nvPr>
        </p:nvSpPr>
        <p:spPr>
          <a:xfrm>
            <a:off x="6022080" y="1604520"/>
            <a:ext cx="2649600" cy="1896840"/>
          </a:xfrm>
          <a:prstGeom prst="rect">
            <a:avLst/>
          </a:prstGeom>
        </p:spPr>
        <p:txBody>
          <a:bodyPr lIns="0" rIns="0" tIns="0" bIns="0">
            <a:normAutofit/>
          </a:bodyPr>
          <a:p>
            <a:endParaRPr b="0" lang="pt-BR" sz="3200" spc="-1" strike="noStrike">
              <a:latin typeface="Arial"/>
            </a:endParaRPr>
          </a:p>
        </p:txBody>
      </p:sp>
      <p:sp>
        <p:nvSpPr>
          <p:cNvPr id="111" name="PlaceHolder 5"/>
          <p:cNvSpPr>
            <a:spLocks noGrp="1"/>
          </p:cNvSpPr>
          <p:nvPr>
            <p:ph type="body"/>
          </p:nvPr>
        </p:nvSpPr>
        <p:spPr>
          <a:xfrm>
            <a:off x="457200" y="3682080"/>
            <a:ext cx="2649600" cy="1896840"/>
          </a:xfrm>
          <a:prstGeom prst="rect">
            <a:avLst/>
          </a:prstGeom>
        </p:spPr>
        <p:txBody>
          <a:bodyPr lIns="0" rIns="0" tIns="0" bIns="0">
            <a:normAutofit/>
          </a:bodyPr>
          <a:p>
            <a:endParaRPr b="0" lang="pt-BR" sz="3200" spc="-1" strike="noStrike">
              <a:latin typeface="Arial"/>
            </a:endParaRPr>
          </a:p>
        </p:txBody>
      </p:sp>
      <p:sp>
        <p:nvSpPr>
          <p:cNvPr id="112" name="PlaceHolder 6"/>
          <p:cNvSpPr>
            <a:spLocks noGrp="1"/>
          </p:cNvSpPr>
          <p:nvPr>
            <p:ph type="body"/>
          </p:nvPr>
        </p:nvSpPr>
        <p:spPr>
          <a:xfrm>
            <a:off x="3239640" y="3682080"/>
            <a:ext cx="2649600" cy="1896840"/>
          </a:xfrm>
          <a:prstGeom prst="rect">
            <a:avLst/>
          </a:prstGeom>
        </p:spPr>
        <p:txBody>
          <a:bodyPr lIns="0" rIns="0" tIns="0" bIns="0">
            <a:normAutofit/>
          </a:bodyPr>
          <a:p>
            <a:endParaRPr b="0" lang="pt-BR" sz="3200" spc="-1" strike="noStrike">
              <a:latin typeface="Arial"/>
            </a:endParaRPr>
          </a:p>
        </p:txBody>
      </p:sp>
      <p:sp>
        <p:nvSpPr>
          <p:cNvPr id="113" name="PlaceHolder 7"/>
          <p:cNvSpPr>
            <a:spLocks noGrp="1"/>
          </p:cNvSpPr>
          <p:nvPr>
            <p:ph type="body"/>
          </p:nvPr>
        </p:nvSpPr>
        <p:spPr>
          <a:xfrm>
            <a:off x="6022080" y="3682080"/>
            <a:ext cx="2649600" cy="1896840"/>
          </a:xfrm>
          <a:prstGeom prst="rect">
            <a:avLst/>
          </a:prstGeom>
        </p:spPr>
        <p:txBody>
          <a:bodyPr lIns="0" rIns="0" tIns="0" bIns="0">
            <a:normAutofit/>
          </a:bodyPr>
          <a:p>
            <a:endParaRPr b="0" lang="pt-BR" sz="3200" spc="-1" strike="noStrike">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457200" y="273600"/>
            <a:ext cx="8229240" cy="1144800"/>
          </a:xfrm>
          <a:prstGeom prst="rect">
            <a:avLst/>
          </a:prstGeom>
        </p:spPr>
        <p:txBody>
          <a:bodyPr lIns="0" rIns="0" tIns="0" bIns="0" anchor="ctr"/>
          <a:p>
            <a:pPr algn="ctr"/>
            <a:endParaRPr b="0" lang="pt-BR" sz="4400" spc="-1" strike="noStrike">
              <a:latin typeface="Arial"/>
            </a:endParaRPr>
          </a:p>
        </p:txBody>
      </p:sp>
      <p:sp>
        <p:nvSpPr>
          <p:cNvPr id="7" name="PlaceHolder 2"/>
          <p:cNvSpPr>
            <a:spLocks noGrp="1"/>
          </p:cNvSpPr>
          <p:nvPr>
            <p:ph type="body"/>
          </p:nvPr>
        </p:nvSpPr>
        <p:spPr>
          <a:xfrm>
            <a:off x="457200" y="1604520"/>
            <a:ext cx="4015800" cy="3977280"/>
          </a:xfrm>
          <a:prstGeom prst="rect">
            <a:avLst/>
          </a:prstGeom>
        </p:spPr>
        <p:txBody>
          <a:bodyPr lIns="0" rIns="0" tIns="0" bIns="0">
            <a:normAutofit/>
          </a:bodyPr>
          <a:p>
            <a:endParaRPr b="0" lang="pt-BR" sz="3200" spc="-1" strike="noStrike">
              <a:latin typeface="Arial"/>
            </a:endParaRPr>
          </a:p>
        </p:txBody>
      </p:sp>
      <p:sp>
        <p:nvSpPr>
          <p:cNvPr id="8" name="PlaceHolder 3"/>
          <p:cNvSpPr>
            <a:spLocks noGrp="1"/>
          </p:cNvSpPr>
          <p:nvPr>
            <p:ph type="body"/>
          </p:nvPr>
        </p:nvSpPr>
        <p:spPr>
          <a:xfrm>
            <a:off x="4674240" y="1604520"/>
            <a:ext cx="4015800" cy="3977280"/>
          </a:xfrm>
          <a:prstGeom prst="rect">
            <a:avLst/>
          </a:prstGeom>
        </p:spPr>
        <p:txBody>
          <a:bodyPr lIns="0" rIns="0" tIns="0" bIns="0">
            <a:normAutofit/>
          </a:bodyPr>
          <a:p>
            <a:endParaRPr b="0" lang="pt-BR" sz="3200" spc="-1" strike="noStrike">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 name="PlaceHolder 1"/>
          <p:cNvSpPr>
            <a:spLocks noGrp="1"/>
          </p:cNvSpPr>
          <p:nvPr>
            <p:ph type="title"/>
          </p:nvPr>
        </p:nvSpPr>
        <p:spPr>
          <a:xfrm>
            <a:off x="457200" y="273600"/>
            <a:ext cx="8229240" cy="1144800"/>
          </a:xfrm>
          <a:prstGeom prst="rect">
            <a:avLst/>
          </a:prstGeom>
        </p:spPr>
        <p:txBody>
          <a:bodyPr lIns="0" rIns="0" tIns="0" bIns="0" anchor="ctr"/>
          <a:p>
            <a:pPr algn="ctr"/>
            <a:endParaRPr b="0" lang="pt-BR" sz="4400" spc="-1" strike="noStrike">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 name="PlaceHolder 1"/>
          <p:cNvSpPr>
            <a:spLocks noGrp="1"/>
          </p:cNvSpPr>
          <p:nvPr>
            <p:ph type="subTitle"/>
          </p:nvPr>
        </p:nvSpPr>
        <p:spPr>
          <a:xfrm>
            <a:off x="457200" y="273600"/>
            <a:ext cx="8229240" cy="5307840"/>
          </a:xfrm>
          <a:prstGeom prst="rect">
            <a:avLst/>
          </a:prstGeom>
        </p:spPr>
        <p:txBody>
          <a:bodyPr lIns="0" rIns="0" tIns="0" bIns="0" anchor="ctr"/>
          <a:p>
            <a:pPr algn="ctr"/>
            <a:endParaRPr b="0" lang="pt-BR"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457200" y="273600"/>
            <a:ext cx="8229240" cy="1144800"/>
          </a:xfrm>
          <a:prstGeom prst="rect">
            <a:avLst/>
          </a:prstGeom>
        </p:spPr>
        <p:txBody>
          <a:bodyPr lIns="0" rIns="0" tIns="0" bIns="0" anchor="ctr"/>
          <a:p>
            <a:pPr algn="ctr"/>
            <a:endParaRPr b="0" lang="pt-BR" sz="4400" spc="-1" strike="noStrike">
              <a:latin typeface="Arial"/>
            </a:endParaRPr>
          </a:p>
        </p:txBody>
      </p:sp>
      <p:sp>
        <p:nvSpPr>
          <p:cNvPr id="12" name="PlaceHolder 2"/>
          <p:cNvSpPr>
            <a:spLocks noGrp="1"/>
          </p:cNvSpPr>
          <p:nvPr>
            <p:ph type="body"/>
          </p:nvPr>
        </p:nvSpPr>
        <p:spPr>
          <a:xfrm>
            <a:off x="457200" y="1604520"/>
            <a:ext cx="4015800" cy="1896840"/>
          </a:xfrm>
          <a:prstGeom prst="rect">
            <a:avLst/>
          </a:prstGeom>
        </p:spPr>
        <p:txBody>
          <a:bodyPr lIns="0" rIns="0" tIns="0" bIns="0">
            <a:normAutofit/>
          </a:bodyPr>
          <a:p>
            <a:endParaRPr b="0" lang="pt-BR" sz="3200" spc="-1" strike="noStrike">
              <a:latin typeface="Arial"/>
            </a:endParaRPr>
          </a:p>
        </p:txBody>
      </p:sp>
      <p:sp>
        <p:nvSpPr>
          <p:cNvPr id="13" name="PlaceHolder 3"/>
          <p:cNvSpPr>
            <a:spLocks noGrp="1"/>
          </p:cNvSpPr>
          <p:nvPr>
            <p:ph type="body"/>
          </p:nvPr>
        </p:nvSpPr>
        <p:spPr>
          <a:xfrm>
            <a:off x="4674240" y="1604520"/>
            <a:ext cx="4015800" cy="3977280"/>
          </a:xfrm>
          <a:prstGeom prst="rect">
            <a:avLst/>
          </a:prstGeom>
        </p:spPr>
        <p:txBody>
          <a:bodyPr lIns="0" rIns="0" tIns="0" bIns="0">
            <a:normAutofit/>
          </a:bodyPr>
          <a:p>
            <a:endParaRPr b="0" lang="pt-BR" sz="3200" spc="-1" strike="noStrike">
              <a:latin typeface="Arial"/>
            </a:endParaRPr>
          </a:p>
        </p:txBody>
      </p:sp>
      <p:sp>
        <p:nvSpPr>
          <p:cNvPr id="14" name="PlaceHolder 4"/>
          <p:cNvSpPr>
            <a:spLocks noGrp="1"/>
          </p:cNvSpPr>
          <p:nvPr>
            <p:ph type="body"/>
          </p:nvPr>
        </p:nvSpPr>
        <p:spPr>
          <a:xfrm>
            <a:off x="457200" y="3682080"/>
            <a:ext cx="4015800" cy="1896840"/>
          </a:xfrm>
          <a:prstGeom prst="rect">
            <a:avLst/>
          </a:prstGeom>
        </p:spPr>
        <p:txBody>
          <a:bodyPr lIns="0" rIns="0" tIns="0" bIns="0">
            <a:normAutofit/>
          </a:bodyPr>
          <a:p>
            <a:endParaRPr b="0" lang="pt-BR" sz="3200" spc="-1" strike="noStrike">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457200" y="273600"/>
            <a:ext cx="8229240" cy="1144800"/>
          </a:xfrm>
          <a:prstGeom prst="rect">
            <a:avLst/>
          </a:prstGeom>
        </p:spPr>
        <p:txBody>
          <a:bodyPr lIns="0" rIns="0" tIns="0" bIns="0" anchor="ctr"/>
          <a:p>
            <a:pPr algn="ctr"/>
            <a:endParaRPr b="0" lang="pt-BR" sz="4400" spc="-1" strike="noStrike">
              <a:latin typeface="Arial"/>
            </a:endParaRPr>
          </a:p>
        </p:txBody>
      </p:sp>
      <p:sp>
        <p:nvSpPr>
          <p:cNvPr id="16" name="PlaceHolder 2"/>
          <p:cNvSpPr>
            <a:spLocks noGrp="1"/>
          </p:cNvSpPr>
          <p:nvPr>
            <p:ph type="body"/>
          </p:nvPr>
        </p:nvSpPr>
        <p:spPr>
          <a:xfrm>
            <a:off x="457200" y="1604520"/>
            <a:ext cx="4015800" cy="3977280"/>
          </a:xfrm>
          <a:prstGeom prst="rect">
            <a:avLst/>
          </a:prstGeom>
        </p:spPr>
        <p:txBody>
          <a:bodyPr lIns="0" rIns="0" tIns="0" bIns="0">
            <a:normAutofit/>
          </a:bodyPr>
          <a:p>
            <a:endParaRPr b="0" lang="pt-BR" sz="3200" spc="-1" strike="noStrike">
              <a:latin typeface="Arial"/>
            </a:endParaRPr>
          </a:p>
        </p:txBody>
      </p:sp>
      <p:sp>
        <p:nvSpPr>
          <p:cNvPr id="17" name="PlaceHolder 3"/>
          <p:cNvSpPr>
            <a:spLocks noGrp="1"/>
          </p:cNvSpPr>
          <p:nvPr>
            <p:ph type="body"/>
          </p:nvPr>
        </p:nvSpPr>
        <p:spPr>
          <a:xfrm>
            <a:off x="4674240" y="1604520"/>
            <a:ext cx="4015800" cy="1896840"/>
          </a:xfrm>
          <a:prstGeom prst="rect">
            <a:avLst/>
          </a:prstGeom>
        </p:spPr>
        <p:txBody>
          <a:bodyPr lIns="0" rIns="0" tIns="0" bIns="0">
            <a:normAutofit/>
          </a:bodyPr>
          <a:p>
            <a:endParaRPr b="0" lang="pt-BR" sz="3200" spc="-1" strike="noStrike">
              <a:latin typeface="Arial"/>
            </a:endParaRPr>
          </a:p>
        </p:txBody>
      </p:sp>
      <p:sp>
        <p:nvSpPr>
          <p:cNvPr id="18" name="PlaceHolder 4"/>
          <p:cNvSpPr>
            <a:spLocks noGrp="1"/>
          </p:cNvSpPr>
          <p:nvPr>
            <p:ph type="body"/>
          </p:nvPr>
        </p:nvSpPr>
        <p:spPr>
          <a:xfrm>
            <a:off x="4674240" y="3682080"/>
            <a:ext cx="4015800" cy="1896840"/>
          </a:xfrm>
          <a:prstGeom prst="rect">
            <a:avLst/>
          </a:prstGeom>
        </p:spPr>
        <p:txBody>
          <a:bodyPr lIns="0" rIns="0" tIns="0" bIns="0">
            <a:normAutofit/>
          </a:bodyPr>
          <a:p>
            <a:endParaRPr b="0" lang="pt-BR" sz="3200" spc="-1" strike="noStrike">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457200" y="273600"/>
            <a:ext cx="8229240" cy="1144800"/>
          </a:xfrm>
          <a:prstGeom prst="rect">
            <a:avLst/>
          </a:prstGeom>
        </p:spPr>
        <p:txBody>
          <a:bodyPr lIns="0" rIns="0" tIns="0" bIns="0" anchor="ctr"/>
          <a:p>
            <a:pPr algn="ctr"/>
            <a:endParaRPr b="0" lang="pt-BR" sz="4400" spc="-1" strike="noStrike">
              <a:latin typeface="Arial"/>
            </a:endParaRPr>
          </a:p>
        </p:txBody>
      </p:sp>
      <p:sp>
        <p:nvSpPr>
          <p:cNvPr id="20" name="PlaceHolder 2"/>
          <p:cNvSpPr>
            <a:spLocks noGrp="1"/>
          </p:cNvSpPr>
          <p:nvPr>
            <p:ph type="body"/>
          </p:nvPr>
        </p:nvSpPr>
        <p:spPr>
          <a:xfrm>
            <a:off x="457200" y="1604520"/>
            <a:ext cx="4015800" cy="1896840"/>
          </a:xfrm>
          <a:prstGeom prst="rect">
            <a:avLst/>
          </a:prstGeom>
        </p:spPr>
        <p:txBody>
          <a:bodyPr lIns="0" rIns="0" tIns="0" bIns="0">
            <a:normAutofit/>
          </a:bodyPr>
          <a:p>
            <a:endParaRPr b="0" lang="pt-BR" sz="3200" spc="-1" strike="noStrike">
              <a:latin typeface="Arial"/>
            </a:endParaRPr>
          </a:p>
        </p:txBody>
      </p:sp>
      <p:sp>
        <p:nvSpPr>
          <p:cNvPr id="21" name="PlaceHolder 3"/>
          <p:cNvSpPr>
            <a:spLocks noGrp="1"/>
          </p:cNvSpPr>
          <p:nvPr>
            <p:ph type="body"/>
          </p:nvPr>
        </p:nvSpPr>
        <p:spPr>
          <a:xfrm>
            <a:off x="4674240" y="1604520"/>
            <a:ext cx="4015800" cy="1896840"/>
          </a:xfrm>
          <a:prstGeom prst="rect">
            <a:avLst/>
          </a:prstGeom>
        </p:spPr>
        <p:txBody>
          <a:bodyPr lIns="0" rIns="0" tIns="0" bIns="0">
            <a:normAutofit/>
          </a:bodyPr>
          <a:p>
            <a:endParaRPr b="0" lang="pt-BR" sz="3200" spc="-1" strike="noStrike">
              <a:latin typeface="Arial"/>
            </a:endParaRPr>
          </a:p>
        </p:txBody>
      </p:sp>
      <p:sp>
        <p:nvSpPr>
          <p:cNvPr id="22" name="PlaceHolder 4"/>
          <p:cNvSpPr>
            <a:spLocks noGrp="1"/>
          </p:cNvSpPr>
          <p:nvPr>
            <p:ph type="body"/>
          </p:nvPr>
        </p:nvSpPr>
        <p:spPr>
          <a:xfrm>
            <a:off x="457200" y="3682080"/>
            <a:ext cx="8229240" cy="1896840"/>
          </a:xfrm>
          <a:prstGeom prst="rect">
            <a:avLst/>
          </a:prstGeom>
        </p:spPr>
        <p:txBody>
          <a:bodyPr lIns="0" rIns="0" tIns="0" bIns="0">
            <a:normAutofit/>
          </a:bodyPr>
          <a:p>
            <a:endParaRPr b="0" lang="pt-BR" sz="3200" spc="-1" strike="noStrike">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457200" y="273600"/>
            <a:ext cx="8229240" cy="1144800"/>
          </a:xfrm>
          <a:prstGeom prst="rect">
            <a:avLst/>
          </a:prstGeom>
        </p:spPr>
        <p:txBody>
          <a:bodyPr lIns="0" rIns="0" tIns="0" bIns="0" anchor="ctr"/>
          <a:p>
            <a:pPr algn="ctr"/>
            <a:r>
              <a:rPr b="0" lang="pt-BR" sz="4400" spc="-1" strike="noStrike">
                <a:latin typeface="Arial"/>
              </a:rPr>
              <a:t>Clique para editar o formato do texto do título</a:t>
            </a:r>
            <a:endParaRPr b="0" lang="pt-BR" sz="4400" spc="-1" strike="noStrike">
              <a:latin typeface="Arial"/>
            </a:endParaRPr>
          </a:p>
        </p:txBody>
      </p:sp>
      <p:sp>
        <p:nvSpPr>
          <p:cNvPr id="1" name="PlaceHolder 2"/>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pt-BR" sz="3200" spc="-1" strike="noStrike">
                <a:latin typeface="Arial"/>
              </a:rPr>
              <a:t>Clique para editar o formato do texto da estrutura de tópicos</a:t>
            </a:r>
            <a:endParaRPr b="0" lang="pt-BR" sz="3200" spc="-1" strike="noStrike">
              <a:latin typeface="Arial"/>
            </a:endParaRPr>
          </a:p>
          <a:p>
            <a:pPr lvl="1" marL="864000" indent="-324000">
              <a:spcBef>
                <a:spcPts val="1134"/>
              </a:spcBef>
              <a:buClr>
                <a:srgbClr val="000000"/>
              </a:buClr>
              <a:buSzPct val="75000"/>
              <a:buFont typeface="Symbol" charset="2"/>
              <a:buChar char=""/>
            </a:pPr>
            <a:r>
              <a:rPr b="0" lang="pt-BR" sz="2800" spc="-1" strike="noStrike">
                <a:latin typeface="Arial"/>
              </a:rPr>
              <a:t>2.º nível da estrutura de tópicos</a:t>
            </a:r>
            <a:endParaRPr b="0" lang="pt-BR" sz="2800" spc="-1" strike="noStrike">
              <a:latin typeface="Arial"/>
            </a:endParaRPr>
          </a:p>
          <a:p>
            <a:pPr lvl="2" marL="1296000" indent="-288000">
              <a:spcBef>
                <a:spcPts val="850"/>
              </a:spcBef>
              <a:buClr>
                <a:srgbClr val="000000"/>
              </a:buClr>
              <a:buSzPct val="45000"/>
              <a:buFont typeface="Wingdings" charset="2"/>
              <a:buChar char=""/>
            </a:pPr>
            <a:r>
              <a:rPr b="0" lang="pt-BR" sz="2400" spc="-1" strike="noStrike">
                <a:latin typeface="Arial"/>
              </a:rPr>
              <a:t>3.º nível da estrutura de tópicos</a:t>
            </a:r>
            <a:endParaRPr b="0" lang="pt-BR" sz="2400" spc="-1" strike="noStrike">
              <a:latin typeface="Arial"/>
            </a:endParaRPr>
          </a:p>
          <a:p>
            <a:pPr lvl="3" marL="1728000" indent="-216000">
              <a:spcBef>
                <a:spcPts val="567"/>
              </a:spcBef>
              <a:buClr>
                <a:srgbClr val="000000"/>
              </a:buClr>
              <a:buSzPct val="75000"/>
              <a:buFont typeface="Symbol" charset="2"/>
              <a:buChar char=""/>
            </a:pPr>
            <a:r>
              <a:rPr b="0" lang="pt-BR" sz="2000" spc="-1" strike="noStrike">
                <a:latin typeface="Arial"/>
              </a:rPr>
              <a:t>4.º nível da estrutura de tópicos</a:t>
            </a:r>
            <a:endParaRPr b="0" lang="pt-BR" sz="2000" spc="-1" strike="noStrike">
              <a:latin typeface="Arial"/>
            </a:endParaRPr>
          </a:p>
          <a:p>
            <a:pPr lvl="4" marL="2160000" indent="-216000">
              <a:spcBef>
                <a:spcPts val="283"/>
              </a:spcBef>
              <a:buClr>
                <a:srgbClr val="000000"/>
              </a:buClr>
              <a:buSzPct val="45000"/>
              <a:buFont typeface="Wingdings" charset="2"/>
              <a:buChar char=""/>
            </a:pPr>
            <a:r>
              <a:rPr b="0" lang="pt-BR" sz="2000" spc="-1" strike="noStrike">
                <a:latin typeface="Arial"/>
              </a:rPr>
              <a:t>5.º nível da estrutura de tópicos</a:t>
            </a:r>
            <a:endParaRPr b="0" lang="pt-BR" sz="2000" spc="-1" strike="noStrike">
              <a:latin typeface="Arial"/>
            </a:endParaRPr>
          </a:p>
          <a:p>
            <a:pPr lvl="5" marL="2592000" indent="-216000">
              <a:spcBef>
                <a:spcPts val="283"/>
              </a:spcBef>
              <a:buClr>
                <a:srgbClr val="000000"/>
              </a:buClr>
              <a:buSzPct val="45000"/>
              <a:buFont typeface="Wingdings" charset="2"/>
              <a:buChar char=""/>
            </a:pPr>
            <a:r>
              <a:rPr b="0" lang="pt-BR" sz="2000" spc="-1" strike="noStrike">
                <a:latin typeface="Arial"/>
              </a:rPr>
              <a:t>6.º nível da estrutura de tópicos</a:t>
            </a:r>
            <a:endParaRPr b="0" lang="pt-BR" sz="2000" spc="-1" strike="noStrike">
              <a:latin typeface="Arial"/>
            </a:endParaRPr>
          </a:p>
          <a:p>
            <a:pPr lvl="6" marL="3024000" indent="-216000">
              <a:spcBef>
                <a:spcPts val="283"/>
              </a:spcBef>
              <a:buClr>
                <a:srgbClr val="000000"/>
              </a:buClr>
              <a:buSzPct val="45000"/>
              <a:buFont typeface="Wingdings" charset="2"/>
              <a:buChar char=""/>
            </a:pPr>
            <a:r>
              <a:rPr b="0" lang="pt-BR" sz="2000" spc="-1" strike="noStrike">
                <a:latin typeface="Arial"/>
              </a:rPr>
              <a:t>7.º nível da estrutura de tópicos</a:t>
            </a:r>
            <a:endParaRPr b="0" lang="pt-BR"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8" name="PlaceHolder 1"/>
          <p:cNvSpPr>
            <a:spLocks noGrp="1"/>
          </p:cNvSpPr>
          <p:nvPr>
            <p:ph type="title"/>
          </p:nvPr>
        </p:nvSpPr>
        <p:spPr>
          <a:xfrm>
            <a:off x="457200" y="273600"/>
            <a:ext cx="8229240" cy="1144800"/>
          </a:xfrm>
          <a:prstGeom prst="rect">
            <a:avLst/>
          </a:prstGeom>
        </p:spPr>
        <p:txBody>
          <a:bodyPr lIns="0" rIns="0" tIns="0" bIns="0" anchor="ctr"/>
          <a:p>
            <a:pPr algn="ctr"/>
            <a:r>
              <a:rPr b="0" lang="pt-BR" sz="4400" spc="-1" strike="noStrike">
                <a:latin typeface="Arial"/>
              </a:rPr>
              <a:t>Clique para editar o formato do texto do título</a:t>
            </a:r>
            <a:endParaRPr b="0" lang="pt-BR" sz="4400" spc="-1" strike="noStrike">
              <a:latin typeface="Arial"/>
            </a:endParaRPr>
          </a:p>
        </p:txBody>
      </p:sp>
      <p:sp>
        <p:nvSpPr>
          <p:cNvPr id="39" name="PlaceHolder 2"/>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pt-BR" sz="3200" spc="-1" strike="noStrike">
                <a:latin typeface="Arial"/>
              </a:rPr>
              <a:t>Clique para editar o formato do texto da estrutura de tópicos</a:t>
            </a:r>
            <a:endParaRPr b="0" lang="pt-BR" sz="3200" spc="-1" strike="noStrike">
              <a:latin typeface="Arial"/>
            </a:endParaRPr>
          </a:p>
          <a:p>
            <a:pPr lvl="1" marL="864000" indent="-324000">
              <a:spcBef>
                <a:spcPts val="1134"/>
              </a:spcBef>
              <a:buClr>
                <a:srgbClr val="000000"/>
              </a:buClr>
              <a:buSzPct val="75000"/>
              <a:buFont typeface="Symbol" charset="2"/>
              <a:buChar char=""/>
            </a:pPr>
            <a:r>
              <a:rPr b="0" lang="pt-BR" sz="2800" spc="-1" strike="noStrike">
                <a:latin typeface="Arial"/>
              </a:rPr>
              <a:t>2.º nível da estrutura de tópicos</a:t>
            </a:r>
            <a:endParaRPr b="0" lang="pt-BR" sz="2800" spc="-1" strike="noStrike">
              <a:latin typeface="Arial"/>
            </a:endParaRPr>
          </a:p>
          <a:p>
            <a:pPr lvl="2" marL="1296000" indent="-288000">
              <a:spcBef>
                <a:spcPts val="850"/>
              </a:spcBef>
              <a:buClr>
                <a:srgbClr val="000000"/>
              </a:buClr>
              <a:buSzPct val="45000"/>
              <a:buFont typeface="Wingdings" charset="2"/>
              <a:buChar char=""/>
            </a:pPr>
            <a:r>
              <a:rPr b="0" lang="pt-BR" sz="2400" spc="-1" strike="noStrike">
                <a:latin typeface="Arial"/>
              </a:rPr>
              <a:t>3.º nível da estrutura de tópicos</a:t>
            </a:r>
            <a:endParaRPr b="0" lang="pt-BR" sz="2400" spc="-1" strike="noStrike">
              <a:latin typeface="Arial"/>
            </a:endParaRPr>
          </a:p>
          <a:p>
            <a:pPr lvl="3" marL="1728000" indent="-216000">
              <a:spcBef>
                <a:spcPts val="567"/>
              </a:spcBef>
              <a:buClr>
                <a:srgbClr val="000000"/>
              </a:buClr>
              <a:buSzPct val="75000"/>
              <a:buFont typeface="Symbol" charset="2"/>
              <a:buChar char=""/>
            </a:pPr>
            <a:r>
              <a:rPr b="0" lang="pt-BR" sz="2000" spc="-1" strike="noStrike">
                <a:latin typeface="Arial"/>
              </a:rPr>
              <a:t>4.º nível da estrutura de tópicos</a:t>
            </a:r>
            <a:endParaRPr b="0" lang="pt-BR" sz="2000" spc="-1" strike="noStrike">
              <a:latin typeface="Arial"/>
            </a:endParaRPr>
          </a:p>
          <a:p>
            <a:pPr lvl="4" marL="2160000" indent="-216000">
              <a:spcBef>
                <a:spcPts val="283"/>
              </a:spcBef>
              <a:buClr>
                <a:srgbClr val="000000"/>
              </a:buClr>
              <a:buSzPct val="45000"/>
              <a:buFont typeface="Wingdings" charset="2"/>
              <a:buChar char=""/>
            </a:pPr>
            <a:r>
              <a:rPr b="0" lang="pt-BR" sz="2000" spc="-1" strike="noStrike">
                <a:latin typeface="Arial"/>
              </a:rPr>
              <a:t>5.º nível da estrutura de tópicos</a:t>
            </a:r>
            <a:endParaRPr b="0" lang="pt-BR" sz="2000" spc="-1" strike="noStrike">
              <a:latin typeface="Arial"/>
            </a:endParaRPr>
          </a:p>
          <a:p>
            <a:pPr lvl="5" marL="2592000" indent="-216000">
              <a:spcBef>
                <a:spcPts val="283"/>
              </a:spcBef>
              <a:buClr>
                <a:srgbClr val="000000"/>
              </a:buClr>
              <a:buSzPct val="45000"/>
              <a:buFont typeface="Wingdings" charset="2"/>
              <a:buChar char=""/>
            </a:pPr>
            <a:r>
              <a:rPr b="0" lang="pt-BR" sz="2000" spc="-1" strike="noStrike">
                <a:latin typeface="Arial"/>
              </a:rPr>
              <a:t>6.º nível da estrutura de tópicos</a:t>
            </a:r>
            <a:endParaRPr b="0" lang="pt-BR" sz="2000" spc="-1" strike="noStrike">
              <a:latin typeface="Arial"/>
            </a:endParaRPr>
          </a:p>
          <a:p>
            <a:pPr lvl="6" marL="3024000" indent="-216000">
              <a:spcBef>
                <a:spcPts val="283"/>
              </a:spcBef>
              <a:buClr>
                <a:srgbClr val="000000"/>
              </a:buClr>
              <a:buSzPct val="45000"/>
              <a:buFont typeface="Wingdings" charset="2"/>
              <a:buChar char=""/>
            </a:pPr>
            <a:r>
              <a:rPr b="0" lang="pt-BR" sz="2000" spc="-1" strike="noStrike">
                <a:latin typeface="Arial"/>
              </a:rPr>
              <a:t>7.º nível da estrutura de tópicos</a:t>
            </a:r>
            <a:endParaRPr b="0" lang="pt-BR"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76" name="PlaceHolder 1"/>
          <p:cNvSpPr>
            <a:spLocks noGrp="1"/>
          </p:cNvSpPr>
          <p:nvPr>
            <p:ph type="title"/>
          </p:nvPr>
        </p:nvSpPr>
        <p:spPr>
          <a:xfrm>
            <a:off x="457200" y="273600"/>
            <a:ext cx="8229240" cy="1144800"/>
          </a:xfrm>
          <a:prstGeom prst="rect">
            <a:avLst/>
          </a:prstGeom>
        </p:spPr>
        <p:txBody>
          <a:bodyPr lIns="0" rIns="0" tIns="0" bIns="0" anchor="ctr"/>
          <a:p>
            <a:pPr algn="ctr"/>
            <a:r>
              <a:rPr b="0" lang="pt-BR" sz="4400" spc="-1" strike="noStrike">
                <a:latin typeface="Arial"/>
              </a:rPr>
              <a:t>Clique para editar o formato do texto do título</a:t>
            </a:r>
            <a:endParaRPr b="0" lang="pt-BR" sz="4400" spc="-1" strike="noStrike">
              <a:latin typeface="Arial"/>
            </a:endParaRPr>
          </a:p>
        </p:txBody>
      </p:sp>
      <p:sp>
        <p:nvSpPr>
          <p:cNvPr id="77" name="PlaceHolder 2"/>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pt-BR" sz="3200" spc="-1" strike="noStrike">
                <a:latin typeface="Arial"/>
              </a:rPr>
              <a:t>Clique para editar o formato do texto da estrutura de tópicos</a:t>
            </a:r>
            <a:endParaRPr b="0" lang="pt-BR" sz="3200" spc="-1" strike="noStrike">
              <a:latin typeface="Arial"/>
            </a:endParaRPr>
          </a:p>
          <a:p>
            <a:pPr lvl="1" marL="864000" indent="-324000">
              <a:spcBef>
                <a:spcPts val="1134"/>
              </a:spcBef>
              <a:buClr>
                <a:srgbClr val="000000"/>
              </a:buClr>
              <a:buSzPct val="75000"/>
              <a:buFont typeface="Symbol" charset="2"/>
              <a:buChar char=""/>
            </a:pPr>
            <a:r>
              <a:rPr b="0" lang="pt-BR" sz="2800" spc="-1" strike="noStrike">
                <a:latin typeface="Arial"/>
              </a:rPr>
              <a:t>2.º nível da estrutura de tópicos</a:t>
            </a:r>
            <a:endParaRPr b="0" lang="pt-BR" sz="2800" spc="-1" strike="noStrike">
              <a:latin typeface="Arial"/>
            </a:endParaRPr>
          </a:p>
          <a:p>
            <a:pPr lvl="2" marL="1296000" indent="-288000">
              <a:spcBef>
                <a:spcPts val="850"/>
              </a:spcBef>
              <a:buClr>
                <a:srgbClr val="000000"/>
              </a:buClr>
              <a:buSzPct val="45000"/>
              <a:buFont typeface="Wingdings" charset="2"/>
              <a:buChar char=""/>
            </a:pPr>
            <a:r>
              <a:rPr b="0" lang="pt-BR" sz="2400" spc="-1" strike="noStrike">
                <a:latin typeface="Arial"/>
              </a:rPr>
              <a:t>3.º nível da estrutura de tópicos</a:t>
            </a:r>
            <a:endParaRPr b="0" lang="pt-BR" sz="2400" spc="-1" strike="noStrike">
              <a:latin typeface="Arial"/>
            </a:endParaRPr>
          </a:p>
          <a:p>
            <a:pPr lvl="3" marL="1728000" indent="-216000">
              <a:spcBef>
                <a:spcPts val="567"/>
              </a:spcBef>
              <a:buClr>
                <a:srgbClr val="000000"/>
              </a:buClr>
              <a:buSzPct val="75000"/>
              <a:buFont typeface="Symbol" charset="2"/>
              <a:buChar char=""/>
            </a:pPr>
            <a:r>
              <a:rPr b="0" lang="pt-BR" sz="2000" spc="-1" strike="noStrike">
                <a:latin typeface="Arial"/>
              </a:rPr>
              <a:t>4.º nível da estrutura de tópicos</a:t>
            </a:r>
            <a:endParaRPr b="0" lang="pt-BR" sz="2000" spc="-1" strike="noStrike">
              <a:latin typeface="Arial"/>
            </a:endParaRPr>
          </a:p>
          <a:p>
            <a:pPr lvl="4" marL="2160000" indent="-216000">
              <a:spcBef>
                <a:spcPts val="283"/>
              </a:spcBef>
              <a:buClr>
                <a:srgbClr val="000000"/>
              </a:buClr>
              <a:buSzPct val="45000"/>
              <a:buFont typeface="Wingdings" charset="2"/>
              <a:buChar char=""/>
            </a:pPr>
            <a:r>
              <a:rPr b="0" lang="pt-BR" sz="2000" spc="-1" strike="noStrike">
                <a:latin typeface="Arial"/>
              </a:rPr>
              <a:t>5.º nível da estrutura de tópicos</a:t>
            </a:r>
            <a:endParaRPr b="0" lang="pt-BR" sz="2000" spc="-1" strike="noStrike">
              <a:latin typeface="Arial"/>
            </a:endParaRPr>
          </a:p>
          <a:p>
            <a:pPr lvl="5" marL="2592000" indent="-216000">
              <a:spcBef>
                <a:spcPts val="283"/>
              </a:spcBef>
              <a:buClr>
                <a:srgbClr val="000000"/>
              </a:buClr>
              <a:buSzPct val="45000"/>
              <a:buFont typeface="Wingdings" charset="2"/>
              <a:buChar char=""/>
            </a:pPr>
            <a:r>
              <a:rPr b="0" lang="pt-BR" sz="2000" spc="-1" strike="noStrike">
                <a:latin typeface="Arial"/>
              </a:rPr>
              <a:t>6.º nível da estrutura de tópicos</a:t>
            </a:r>
            <a:endParaRPr b="0" lang="pt-BR" sz="2000" spc="-1" strike="noStrike">
              <a:latin typeface="Arial"/>
            </a:endParaRPr>
          </a:p>
          <a:p>
            <a:pPr lvl="6" marL="3024000" indent="-216000">
              <a:spcBef>
                <a:spcPts val="283"/>
              </a:spcBef>
              <a:buClr>
                <a:srgbClr val="000000"/>
              </a:buClr>
              <a:buSzPct val="45000"/>
              <a:buFont typeface="Wingdings" charset="2"/>
              <a:buChar char=""/>
            </a:pPr>
            <a:r>
              <a:rPr b="0" lang="pt-BR" sz="2000" spc="-1" strike="noStrike">
                <a:latin typeface="Arial"/>
              </a:rPr>
              <a:t>7.º nível da estrutura de tópicos</a:t>
            </a:r>
            <a:endParaRPr b="0" lang="pt-BR"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1.xml.rels><?xml version="1.0" encoding="UTF-8"?>
<Relationships xmlns="http://schemas.openxmlformats.org/package/2006/relationships"><Relationship Id="rId1" Type="http://schemas.openxmlformats.org/officeDocument/2006/relationships/image" Target="../media/image16.jpeg"/><Relationship Id="rId2" Type="http://schemas.openxmlformats.org/officeDocument/2006/relationships/slideLayout" Target="../slideLayouts/slideLayout13.xml"/>
</Relationships>
</file>

<file path=ppt/slides/_rels/slide12.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slideLayout" Target="../slideLayouts/slideLayout13.xml"/>
</Relationships>
</file>

<file path=ppt/slides/_rels/slide13.xml.rels><?xml version="1.0" encoding="UTF-8"?>
<Relationships xmlns="http://schemas.openxmlformats.org/package/2006/relationships"><Relationship Id="rId1" Type="http://schemas.openxmlformats.org/officeDocument/2006/relationships/image" Target="../media/image18.jpeg"/><Relationship Id="rId2" Type="http://schemas.openxmlformats.org/officeDocument/2006/relationships/slideLayout" Target="../slideLayouts/slideLayout13.xml"/>
</Relationships>
</file>

<file path=ppt/slides/_rels/slide1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9.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slideLayout" Target="../slideLayouts/slideLayout13.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image" Target="../media/image21.png"/><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slideLayout" Target="../slideLayouts/slideLayout13.xml"/>
</Relationships>
</file>

<file path=ppt/slides/_rels/slide21.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image" Target="../media/image25.png"/><Relationship Id="rId3" Type="http://schemas.openxmlformats.org/officeDocument/2006/relationships/image" Target="../media/image26.png"/><Relationship Id="rId4" Type="http://schemas.openxmlformats.org/officeDocument/2006/relationships/image" Target="../media/image27.png"/><Relationship Id="rId5" Type="http://schemas.openxmlformats.org/officeDocument/2006/relationships/slideLayout" Target="../slideLayouts/slideLayout13.xml"/>
</Relationships>
</file>

<file path=ppt/slides/_rels/slide2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3.xml.rels><?xml version="1.0" encoding="UTF-8"?>
<Relationships xmlns="http://schemas.openxmlformats.org/package/2006/relationships"><Relationship Id="rId1" Type="http://schemas.openxmlformats.org/officeDocument/2006/relationships/image" Target="../media/image28.png"/><Relationship Id="rId2" Type="http://schemas.openxmlformats.org/officeDocument/2006/relationships/slideLayout" Target="../slideLayouts/slideLayout13.xml"/>
</Relationships>
</file>

<file path=ppt/slides/_rels/slide2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7.xml.rels><?xml version="1.0" encoding="UTF-8"?>
<Relationships xmlns="http://schemas.openxmlformats.org/package/2006/relationships"><Relationship Id="rId1" Type="http://schemas.openxmlformats.org/officeDocument/2006/relationships/image" Target="../media/image29.png"/><Relationship Id="rId2" Type="http://schemas.openxmlformats.org/officeDocument/2006/relationships/slideLayout" Target="../slideLayouts/slideLayout25.xml"/>
</Relationships>
</file>

<file path=ppt/slides/_rels/slide28.xml.rels><?xml version="1.0" encoding="UTF-8"?>
<Relationships xmlns="http://schemas.openxmlformats.org/package/2006/relationships"><Relationship Id="rId1" Type="http://schemas.openxmlformats.org/officeDocument/2006/relationships/image" Target="../media/image30.png"/><Relationship Id="rId2" Type="http://schemas.openxmlformats.org/officeDocument/2006/relationships/slideLayout" Target="../slideLayouts/slideLayout25.xml"/>
</Relationships>
</file>

<file path=ppt/slides/_rels/slide29.xml.rels><?xml version="1.0" encoding="UTF-8"?>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slideLayout" Target="../slideLayouts/slideLayout25.xml"/>
</Relationships>
</file>

<file path=ppt/slides/_rels/slide3.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7.png"/><Relationship Id="rId7" Type="http://schemas.openxmlformats.org/officeDocument/2006/relationships/image" Target="../media/image8.png"/><Relationship Id="rId8" Type="http://schemas.openxmlformats.org/officeDocument/2006/relationships/image" Target="../media/image9.png"/><Relationship Id="rId9" Type="http://schemas.openxmlformats.org/officeDocument/2006/relationships/slideLayout" Target="../slideLayouts/slideLayout1.xml"/>
</Relationships>
</file>

<file path=ppt/slides/_rels/slide30.xml.rels><?xml version="1.0" encoding="UTF-8"?>
<Relationships xmlns="http://schemas.openxmlformats.org/package/2006/relationships"><Relationship Id="rId1" Type="http://schemas.openxmlformats.org/officeDocument/2006/relationships/image" Target="../media/image33.png"/><Relationship Id="rId2" Type="http://schemas.openxmlformats.org/officeDocument/2006/relationships/image" Target="../media/image34.png"/><Relationship Id="rId3" Type="http://schemas.openxmlformats.org/officeDocument/2006/relationships/image" Target="../media/image35.png"/><Relationship Id="rId4" Type="http://schemas.openxmlformats.org/officeDocument/2006/relationships/slideLayout" Target="../slideLayouts/slideLayout25.xml"/>
</Relationships>
</file>

<file path=ppt/slides/_rels/slide31.xml.rels><?xml version="1.0" encoding="UTF-8"?>
<Relationships xmlns="http://schemas.openxmlformats.org/package/2006/relationships"><Relationship Id="rId1" Type="http://schemas.openxmlformats.org/officeDocument/2006/relationships/image" Target="../media/image36.png"/><Relationship Id="rId2" Type="http://schemas.openxmlformats.org/officeDocument/2006/relationships/image" Target="../media/image37.png"/><Relationship Id="rId3" Type="http://schemas.openxmlformats.org/officeDocument/2006/relationships/image" Target="../media/image38.png"/><Relationship Id="rId4" Type="http://schemas.openxmlformats.org/officeDocument/2006/relationships/image" Target="../media/image39.png"/><Relationship Id="rId5" Type="http://schemas.openxmlformats.org/officeDocument/2006/relationships/image" Target="../media/image40.png"/><Relationship Id="rId6" Type="http://schemas.openxmlformats.org/officeDocument/2006/relationships/slideLayout" Target="../slideLayouts/slideLayout25.xml"/>
</Relationships>
</file>

<file path=ppt/slides/_rels/slide32.xml.rels><?xml version="1.0" encoding="UTF-8"?>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slideLayout" Target="../slideLayouts/slideLayout25.xml"/>
</Relationships>
</file>

<file path=ppt/slides/_rels/slide33.xml.rels><?xml version="1.0" encoding="UTF-8"?>
<Relationships xmlns="http://schemas.openxmlformats.org/package/2006/relationships"><Relationship Id="rId1" Type="http://schemas.openxmlformats.org/officeDocument/2006/relationships/image" Target="../media/image43.png"/><Relationship Id="rId2" Type="http://schemas.openxmlformats.org/officeDocument/2006/relationships/image" Target="../media/image44.png"/><Relationship Id="rId3" Type="http://schemas.openxmlformats.org/officeDocument/2006/relationships/image" Target="../media/image45.png"/><Relationship Id="rId4" Type="http://schemas.openxmlformats.org/officeDocument/2006/relationships/slideLayout" Target="../slideLayouts/slideLayout25.xml"/>
</Relationships>
</file>

<file path=ppt/slides/_rels/slide34.xml.rels><?xml version="1.0" encoding="UTF-8"?>
<Relationships xmlns="http://schemas.openxmlformats.org/package/2006/relationships"><Relationship Id="rId1" Type="http://schemas.openxmlformats.org/officeDocument/2006/relationships/image" Target="../media/image46.png"/><Relationship Id="rId2" Type="http://schemas.openxmlformats.org/officeDocument/2006/relationships/image" Target="../media/image47.png"/><Relationship Id="rId3" Type="http://schemas.openxmlformats.org/officeDocument/2006/relationships/image" Target="../media/image48.png"/><Relationship Id="rId4" Type="http://schemas.openxmlformats.org/officeDocument/2006/relationships/image" Target="../media/image49.png"/><Relationship Id="rId5" Type="http://schemas.openxmlformats.org/officeDocument/2006/relationships/image" Target="../media/image50.png"/><Relationship Id="rId6" Type="http://schemas.openxmlformats.org/officeDocument/2006/relationships/slideLayout" Target="../slideLayouts/slideLayout25.xml"/>
</Relationships>
</file>

<file path=ppt/slides/_rels/slide35.xml.rels><?xml version="1.0" encoding="UTF-8"?>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25.xml"/>
</Relationships>
</file>

<file path=ppt/slides/_rels/slide36.xml.rels><?xml version="1.0" encoding="UTF-8"?>
<Relationships xmlns="http://schemas.openxmlformats.org/package/2006/relationships"><Relationship Id="rId1" Type="http://schemas.openxmlformats.org/officeDocument/2006/relationships/image" Target="../media/image52.png"/><Relationship Id="rId2" Type="http://schemas.openxmlformats.org/officeDocument/2006/relationships/slideLayout" Target="../slideLayouts/slideLayout25.xml"/>
</Relationships>
</file>

<file path=ppt/slides/_rels/slide37.xml.rels><?xml version="1.0" encoding="UTF-8"?>
<Relationships xmlns="http://schemas.openxmlformats.org/package/2006/relationships"><Relationship Id="rId1" Type="http://schemas.openxmlformats.org/officeDocument/2006/relationships/image" Target="../media/image53.png"/><Relationship Id="rId2" Type="http://schemas.openxmlformats.org/officeDocument/2006/relationships/image" Target="../media/image54.png"/><Relationship Id="rId3" Type="http://schemas.openxmlformats.org/officeDocument/2006/relationships/slideLayout" Target="../slideLayouts/slideLayout25.xml"/>
</Relationships>
</file>

<file path=ppt/slides/_rels/slide38.xml.rels><?xml version="1.0" encoding="UTF-8"?>
<Relationships xmlns="http://schemas.openxmlformats.org/package/2006/relationships"><Relationship Id="rId1" Type="http://schemas.openxmlformats.org/officeDocument/2006/relationships/image" Target="../media/image55.png"/><Relationship Id="rId2" Type="http://schemas.openxmlformats.org/officeDocument/2006/relationships/image" Target="../media/image56.png"/><Relationship Id="rId3" Type="http://schemas.openxmlformats.org/officeDocument/2006/relationships/image" Target="../media/image57.png"/><Relationship Id="rId4" Type="http://schemas.openxmlformats.org/officeDocument/2006/relationships/slideLayout" Target="../slideLayouts/slideLayout25.xml"/>
</Relationships>
</file>

<file path=ppt/slides/_rels/slide39.xml.rels><?xml version="1.0" encoding="UTF-8"?>
<Relationships xmlns="http://schemas.openxmlformats.org/package/2006/relationships"><Relationship Id="rId1" Type="http://schemas.openxmlformats.org/officeDocument/2006/relationships/image" Target="../media/image58.png"/><Relationship Id="rId2" Type="http://schemas.openxmlformats.org/officeDocument/2006/relationships/slideLayout" Target="../slideLayouts/slideLayout25.xml"/>
</Relationships>
</file>

<file path=ppt/slides/_rels/slide4.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image" Target="../media/image11.jpeg"/><Relationship Id="rId3" Type="http://schemas.openxmlformats.org/officeDocument/2006/relationships/slideLayout" Target="../slideLayouts/slideLayout1.xml"/>
</Relationships>
</file>

<file path=ppt/slides/_rels/slide40.xml.rels><?xml version="1.0" encoding="UTF-8"?>
<Relationships xmlns="http://schemas.openxmlformats.org/package/2006/relationships"><Relationship Id="rId1" Type="http://schemas.openxmlformats.org/officeDocument/2006/relationships/image" Target="../media/image59.png"/><Relationship Id="rId2" Type="http://schemas.openxmlformats.org/officeDocument/2006/relationships/image" Target="../media/image60.png"/><Relationship Id="rId3" Type="http://schemas.openxmlformats.org/officeDocument/2006/relationships/slideLayout" Target="../slideLayouts/slideLayout25.xml"/>
</Relationships>
</file>

<file path=ppt/slides/_rels/slide41.xml.rels><?xml version="1.0" encoding="UTF-8"?>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slideLayout" Target="../slideLayouts/slideLayout25.xml"/>
</Relationships>
</file>

<file path=ppt/slides/_rels/slide42.xml.rels><?xml version="1.0" encoding="UTF-8"?>
<Relationships xmlns="http://schemas.openxmlformats.org/package/2006/relationships"><Relationship Id="rId1" Type="http://schemas.openxmlformats.org/officeDocument/2006/relationships/image" Target="../media/image64.png"/><Relationship Id="rId2" Type="http://schemas.openxmlformats.org/officeDocument/2006/relationships/image" Target="../media/image65.png"/><Relationship Id="rId3" Type="http://schemas.openxmlformats.org/officeDocument/2006/relationships/image" Target="../media/image66.png"/><Relationship Id="rId4" Type="http://schemas.openxmlformats.org/officeDocument/2006/relationships/image" Target="../media/image67.png"/><Relationship Id="rId5" Type="http://schemas.openxmlformats.org/officeDocument/2006/relationships/slideLayout" Target="../slideLayouts/slideLayout25.xml"/>
</Relationships>
</file>

<file path=ppt/slides/_rels/slide43.xml.rels><?xml version="1.0" encoding="UTF-8"?>
<Relationships xmlns="http://schemas.openxmlformats.org/package/2006/relationships"><Relationship Id="rId1" Type="http://schemas.openxmlformats.org/officeDocument/2006/relationships/image" Target="../media/image68.png"/><Relationship Id="rId2" Type="http://schemas.openxmlformats.org/officeDocument/2006/relationships/slideLayout" Target="../slideLayouts/slideLayout25.xml"/>
</Relationships>
</file>

<file path=ppt/slides/_rels/slide44.xml.rels><?xml version="1.0" encoding="UTF-8"?>
<Relationships xmlns="http://schemas.openxmlformats.org/package/2006/relationships"><Relationship Id="rId1" Type="http://schemas.openxmlformats.org/officeDocument/2006/relationships/image" Target="../media/image69.png"/><Relationship Id="rId2" Type="http://schemas.openxmlformats.org/officeDocument/2006/relationships/slideLayout" Target="../slideLayouts/slideLayout25.xml"/>
</Relationships>
</file>

<file path=ppt/slides/_rels/slide45.xml.rels><?xml version="1.0" encoding="UTF-8"?>
<Relationships xmlns="http://schemas.openxmlformats.org/package/2006/relationships"><Relationship Id="rId1" Type="http://schemas.openxmlformats.org/officeDocument/2006/relationships/image" Target="../media/image70.png"/><Relationship Id="rId2" Type="http://schemas.openxmlformats.org/officeDocument/2006/relationships/image" Target="../media/image71.png"/><Relationship Id="rId3" Type="http://schemas.openxmlformats.org/officeDocument/2006/relationships/slideLayout" Target="../slideLayouts/slideLayout25.xml"/>
</Relationships>
</file>

<file path=ppt/slides/_rels/slide46.xml.rels><?xml version="1.0" encoding="UTF-8"?>
<Relationships xmlns="http://schemas.openxmlformats.org/package/2006/relationships"><Relationship Id="rId1" Type="http://schemas.openxmlformats.org/officeDocument/2006/relationships/image" Target="../media/image72.png"/><Relationship Id="rId2" Type="http://schemas.openxmlformats.org/officeDocument/2006/relationships/slideLayout" Target="../slideLayouts/slideLayout25.xml"/>
</Relationships>
</file>

<file path=ppt/slides/_rels/slide47.xml.rels><?xml version="1.0" encoding="UTF-8"?>
<Relationships xmlns="http://schemas.openxmlformats.org/package/2006/relationships"><Relationship Id="rId1" Type="http://schemas.openxmlformats.org/officeDocument/2006/relationships/image" Target="../media/image73.png"/><Relationship Id="rId2" Type="http://schemas.openxmlformats.org/officeDocument/2006/relationships/image" Target="../media/image74.png"/><Relationship Id="rId3" Type="http://schemas.openxmlformats.org/officeDocument/2006/relationships/slideLayout" Target="../slideLayouts/slideLayout25.xml"/>
</Relationships>
</file>

<file path=ppt/slides/_rels/slide48.xml.rels><?xml version="1.0" encoding="UTF-8"?>
<Relationships xmlns="http://schemas.openxmlformats.org/package/2006/relationships"><Relationship Id="rId1" Type="http://schemas.openxmlformats.org/officeDocument/2006/relationships/image" Target="../media/image75.png"/><Relationship Id="rId2" Type="http://schemas.openxmlformats.org/officeDocument/2006/relationships/slideLayout" Target="../slideLayouts/slideLayout25.xml"/>
</Relationships>
</file>

<file path=ppt/slides/_rels/slide49.xml.rels><?xml version="1.0" encoding="UTF-8"?>
<Relationships xmlns="http://schemas.openxmlformats.org/package/2006/relationships"><Relationship Id="rId1" Type="http://schemas.openxmlformats.org/officeDocument/2006/relationships/image" Target="../media/image76.png"/><Relationship Id="rId2" Type="http://schemas.openxmlformats.org/officeDocument/2006/relationships/image" Target="../media/image77.png"/><Relationship Id="rId3" Type="http://schemas.openxmlformats.org/officeDocument/2006/relationships/slideLayout" Target="../slideLayouts/slideLayout25.xml"/>
</Relationships>
</file>

<file path=ppt/slides/_rels/slide5.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slideLayout" Target="../slideLayouts/slideLayout1.xml"/>
</Relationships>
</file>

<file path=ppt/slides/_rels/slide50.xml.rels><?xml version="1.0" encoding="UTF-8"?>
<Relationships xmlns="http://schemas.openxmlformats.org/package/2006/relationships"><Relationship Id="rId1" Type="http://schemas.openxmlformats.org/officeDocument/2006/relationships/image" Target="../media/image78.png"/><Relationship Id="rId2" Type="http://schemas.openxmlformats.org/officeDocument/2006/relationships/slideLayout" Target="../slideLayouts/slideLayout25.xml"/>
</Relationships>
</file>

<file path=ppt/slides/_rels/slide51.xml.rels><?xml version="1.0" encoding="UTF-8"?>
<Relationships xmlns="http://schemas.openxmlformats.org/package/2006/relationships"><Relationship Id="rId1" Type="http://schemas.openxmlformats.org/officeDocument/2006/relationships/image" Target="../media/image79.png"/><Relationship Id="rId2" Type="http://schemas.openxmlformats.org/officeDocument/2006/relationships/image" Target="../media/image80.png"/><Relationship Id="rId3" Type="http://schemas.openxmlformats.org/officeDocument/2006/relationships/slideLayout" Target="../slideLayouts/slideLayout25.xml"/>
</Relationships>
</file>

<file path=ppt/slides/_rels/slide52.xml.rels><?xml version="1.0" encoding="UTF-8"?>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slideLayout" Target="../slideLayouts/slideLayout25.xml"/>
</Relationships>
</file>

<file path=ppt/slides/_rels/slide53.xml.rels><?xml version="1.0" encoding="UTF-8"?>
<Relationships xmlns="http://schemas.openxmlformats.org/package/2006/relationships"><Relationship Id="rId1" Type="http://schemas.openxmlformats.org/officeDocument/2006/relationships/image" Target="../media/image83.png"/><Relationship Id="rId2" Type="http://schemas.openxmlformats.org/officeDocument/2006/relationships/image" Target="../media/image84.png"/><Relationship Id="rId3" Type="http://schemas.openxmlformats.org/officeDocument/2006/relationships/image" Target="../media/image85.png"/><Relationship Id="rId4" Type="http://schemas.openxmlformats.org/officeDocument/2006/relationships/slideLayout" Target="../slideLayouts/slideLayout25.xml"/>
</Relationships>
</file>

<file path=ppt/slides/_rels/slide54.xml.rels><?xml version="1.0" encoding="UTF-8"?>
<Relationships xmlns="http://schemas.openxmlformats.org/package/2006/relationships"><Relationship Id="rId1" Type="http://schemas.openxmlformats.org/officeDocument/2006/relationships/image" Target="../media/image86.png"/><Relationship Id="rId2" Type="http://schemas.openxmlformats.org/officeDocument/2006/relationships/slideLayout" Target="../slideLayouts/slideLayout25.xml"/>
</Relationships>
</file>

<file path=ppt/slides/_rels/slide55.xml.rels><?xml version="1.0" encoding="UTF-8"?>
<Relationships xmlns="http://schemas.openxmlformats.org/package/2006/relationships"><Relationship Id="rId1" Type="http://schemas.openxmlformats.org/officeDocument/2006/relationships/image" Target="../media/image87.png"/><Relationship Id="rId2" Type="http://schemas.openxmlformats.org/officeDocument/2006/relationships/image" Target="../media/image88.png"/><Relationship Id="rId3" Type="http://schemas.openxmlformats.org/officeDocument/2006/relationships/slideLayout" Target="../slideLayouts/slideLayout25.xml"/>
</Relationships>
</file>

<file path=ppt/slides/_rels/slide56.xml.rels><?xml version="1.0" encoding="UTF-8"?>
<Relationships xmlns="http://schemas.openxmlformats.org/package/2006/relationships"><Relationship Id="rId1" Type="http://schemas.openxmlformats.org/officeDocument/2006/relationships/image" Target="../media/image89.png"/><Relationship Id="rId2" Type="http://schemas.openxmlformats.org/officeDocument/2006/relationships/slideLayout" Target="../slideLayouts/slideLayout25.xml"/>
</Relationships>
</file>

<file path=ppt/slides/_rels/slide57.xml.rels><?xml version="1.0" encoding="UTF-8"?>
<Relationships xmlns="http://schemas.openxmlformats.org/package/2006/relationships"><Relationship Id="rId1" Type="http://schemas.openxmlformats.org/officeDocument/2006/relationships/image" Target="../media/image90.png"/><Relationship Id="rId2" Type="http://schemas.openxmlformats.org/officeDocument/2006/relationships/slideLayout" Target="../slideLayouts/slideLayout25.xml"/>
</Relationships>
</file>

<file path=ppt/slides/_rels/slide58.xml.rels><?xml version="1.0" encoding="UTF-8"?>
<Relationships xmlns="http://schemas.openxmlformats.org/package/2006/relationships"><Relationship Id="rId1" Type="http://schemas.openxmlformats.org/officeDocument/2006/relationships/image" Target="../media/image91.png"/><Relationship Id="rId2" Type="http://schemas.openxmlformats.org/officeDocument/2006/relationships/slideLayout" Target="../slideLayouts/slideLayout25.xml"/>
</Relationships>
</file>

<file path=ppt/slides/_rels/slide59.xml.rels><?xml version="1.0" encoding="UTF-8"?>
<Relationships xmlns="http://schemas.openxmlformats.org/package/2006/relationships"><Relationship Id="rId1" Type="http://schemas.openxmlformats.org/officeDocument/2006/relationships/image" Target="../media/image92.png"/><Relationship Id="rId2" Type="http://schemas.openxmlformats.org/officeDocument/2006/relationships/slideLayout" Target="../slideLayouts/slideLayout25.xml"/>
</Relationships>
</file>

<file path=ppt/slides/_rels/slide6.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13.xml"/>
</Relationships>
</file>

<file path=ppt/slides/_rels/slide60.xml.rels><?xml version="1.0" encoding="UTF-8"?>
<Relationships xmlns="http://schemas.openxmlformats.org/package/2006/relationships"><Relationship Id="rId1" Type="http://schemas.openxmlformats.org/officeDocument/2006/relationships/image" Target="../media/image93.png"/><Relationship Id="rId2" Type="http://schemas.openxmlformats.org/officeDocument/2006/relationships/image" Target="../media/image94.png"/><Relationship Id="rId3" Type="http://schemas.openxmlformats.org/officeDocument/2006/relationships/slideLayout" Target="../slideLayouts/slideLayout25.xml"/>
</Relationships>
</file>

<file path=ppt/slides/_rels/slide61.xml.rels><?xml version="1.0" encoding="UTF-8"?>
<Relationships xmlns="http://schemas.openxmlformats.org/package/2006/relationships"><Relationship Id="rId1" Type="http://schemas.openxmlformats.org/officeDocument/2006/relationships/image" Target="../media/image95.png"/><Relationship Id="rId2" Type="http://schemas.openxmlformats.org/officeDocument/2006/relationships/image" Target="../media/image96.png"/><Relationship Id="rId3" Type="http://schemas.openxmlformats.org/officeDocument/2006/relationships/slideLayout" Target="../slideLayouts/slideLayout25.xml"/>
</Relationships>
</file>

<file path=ppt/slides/_rels/slide62.xml.rels><?xml version="1.0" encoding="UTF-8"?>
<Relationships xmlns="http://schemas.openxmlformats.org/package/2006/relationships"><Relationship Id="rId1" Type="http://schemas.openxmlformats.org/officeDocument/2006/relationships/image" Target="../media/image97.png"/><Relationship Id="rId2" Type="http://schemas.openxmlformats.org/officeDocument/2006/relationships/image" Target="../media/image98.png"/><Relationship Id="rId3" Type="http://schemas.openxmlformats.org/officeDocument/2006/relationships/image" Target="../media/image99.png"/><Relationship Id="rId4" Type="http://schemas.openxmlformats.org/officeDocument/2006/relationships/slideLayout" Target="../slideLayouts/slideLayout25.xml"/>
</Relationships>
</file>

<file path=ppt/slides/_rels/slide63.xml.rels><?xml version="1.0" encoding="UTF-8"?>
<Relationships xmlns="http://schemas.openxmlformats.org/package/2006/relationships"><Relationship Id="rId1" Type="http://schemas.openxmlformats.org/officeDocument/2006/relationships/image" Target="../media/image100.png"/><Relationship Id="rId2" Type="http://schemas.openxmlformats.org/officeDocument/2006/relationships/slideLayout" Target="../slideLayouts/slideLayout25.xml"/>
</Relationships>
</file>

<file path=ppt/slides/_rels/slide64.xml.rels><?xml version="1.0" encoding="UTF-8"?>
<Relationships xmlns="http://schemas.openxmlformats.org/package/2006/relationships"><Relationship Id="rId1" Type="http://schemas.openxmlformats.org/officeDocument/2006/relationships/image" Target="../media/image101.png"/><Relationship Id="rId2" Type="http://schemas.openxmlformats.org/officeDocument/2006/relationships/slideLayout" Target="../slideLayouts/slideLayout25.xml"/>
</Relationships>
</file>

<file path=ppt/slides/_rels/slide65.xml.rels><?xml version="1.0" encoding="UTF-8"?>
<Relationships xmlns="http://schemas.openxmlformats.org/package/2006/relationships"><Relationship Id="rId1" Type="http://schemas.openxmlformats.org/officeDocument/2006/relationships/image" Target="../media/image102.png"/><Relationship Id="rId2" Type="http://schemas.openxmlformats.org/officeDocument/2006/relationships/slideLayout" Target="../slideLayouts/slideLayout25.xml"/>
</Relationships>
</file>

<file path=ppt/slides/_rels/slide66.xml.rels><?xml version="1.0" encoding="UTF-8"?>
<Relationships xmlns="http://schemas.openxmlformats.org/package/2006/relationships"><Relationship Id="rId1" Type="http://schemas.openxmlformats.org/officeDocument/2006/relationships/image" Target="../media/image103.png"/><Relationship Id="rId2" Type="http://schemas.openxmlformats.org/officeDocument/2006/relationships/image" Target="../media/image104.png"/><Relationship Id="rId3" Type="http://schemas.openxmlformats.org/officeDocument/2006/relationships/slideLayout" Target="../slideLayouts/slideLayout25.xml"/>
</Relationships>
</file>

<file path=ppt/slides/_rels/slide67.xml.rels><?xml version="1.0" encoding="UTF-8"?>
<Relationships xmlns="http://schemas.openxmlformats.org/package/2006/relationships"><Relationship Id="rId1" Type="http://schemas.openxmlformats.org/officeDocument/2006/relationships/image" Target="../media/image105.png"/><Relationship Id="rId2" Type="http://schemas.openxmlformats.org/officeDocument/2006/relationships/slideLayout" Target="../slideLayouts/slideLayout25.xml"/>
</Relationships>
</file>

<file path=ppt/slides/_rels/slide68.xml.rels><?xml version="1.0" encoding="UTF-8"?>
<Relationships xmlns="http://schemas.openxmlformats.org/package/2006/relationships"><Relationship Id="rId1" Type="http://schemas.openxmlformats.org/officeDocument/2006/relationships/image" Target="../media/image106.png"/><Relationship Id="rId2" Type="http://schemas.openxmlformats.org/officeDocument/2006/relationships/image" Target="../media/image107.png"/><Relationship Id="rId3" Type="http://schemas.openxmlformats.org/officeDocument/2006/relationships/slideLayout" Target="../slideLayouts/slideLayout25.xml"/>
</Relationships>
</file>

<file path=ppt/slides/_rels/slide69.xml.rels><?xml version="1.0" encoding="UTF-8"?>
<Relationships xmlns="http://schemas.openxmlformats.org/package/2006/relationships"><Relationship Id="rId1" Type="http://schemas.openxmlformats.org/officeDocument/2006/relationships/image" Target="../media/image108.png"/><Relationship Id="rId2" Type="http://schemas.openxmlformats.org/officeDocument/2006/relationships/image" Target="../media/image109.png"/><Relationship Id="rId3" Type="http://schemas.openxmlformats.org/officeDocument/2006/relationships/image" Target="../media/image110.png"/><Relationship Id="rId4" Type="http://schemas.openxmlformats.org/officeDocument/2006/relationships/image" Target="../media/image111.png"/><Relationship Id="rId5" Type="http://schemas.openxmlformats.org/officeDocument/2006/relationships/slideLayout" Target="../slideLayouts/slideLayout25.xml"/>
</Relationships>
</file>

<file path=ppt/slides/_rels/slide7.xml.rels><?xml version="1.0" encoding="UTF-8"?>
<Relationships xmlns="http://schemas.openxmlformats.org/package/2006/relationships"><Relationship Id="rId1" Type="http://schemas.openxmlformats.org/officeDocument/2006/relationships/image" Target="../media/image14.jpeg"/><Relationship Id="rId2" Type="http://schemas.openxmlformats.org/officeDocument/2006/relationships/slideLayout" Target="../slideLayouts/slideLayout13.xml"/>
</Relationships>
</file>

<file path=ppt/slides/_rels/slide70.xml.rels><?xml version="1.0" encoding="UTF-8"?>
<Relationships xmlns="http://schemas.openxmlformats.org/package/2006/relationships"><Relationship Id="rId1" Type="http://schemas.openxmlformats.org/officeDocument/2006/relationships/image" Target="../media/image112.png"/><Relationship Id="rId2" Type="http://schemas.openxmlformats.org/officeDocument/2006/relationships/slideLayout" Target="../slideLayouts/slideLayout25.xml"/>
</Relationships>
</file>

<file path=ppt/slides/_rels/slide71.xml.rels><?xml version="1.0" encoding="UTF-8"?>
<Relationships xmlns="http://schemas.openxmlformats.org/package/2006/relationships"><Relationship Id="rId1" Type="http://schemas.openxmlformats.org/officeDocument/2006/relationships/image" Target="../media/image113.jpeg"/><Relationship Id="rId2" Type="http://schemas.openxmlformats.org/officeDocument/2006/relationships/slideLayout" Target="../slideLayouts/slideLayout25.xml"/>
</Relationships>
</file>

<file path=ppt/slides/_rels/slide72.xml.rels><?xml version="1.0" encoding="UTF-8"?>
<Relationships xmlns="http://schemas.openxmlformats.org/package/2006/relationships"><Relationship Id="rId1" Type="http://schemas.openxmlformats.org/officeDocument/2006/relationships/image" Target="../media/image114.png"/><Relationship Id="rId2" Type="http://schemas.openxmlformats.org/officeDocument/2006/relationships/hyperlink" Target="http://www.python.org/" TargetMode="External"/><Relationship Id="rId3" Type="http://schemas.openxmlformats.org/officeDocument/2006/relationships/slideLayout" Target="../slideLayouts/slideLayout25.xml"/>
</Relationships>
</file>

<file path=ppt/slides/_rels/slide73.xml.rels><?xml version="1.0" encoding="UTF-8"?>
<Relationships xmlns="http://schemas.openxmlformats.org/package/2006/relationships"><Relationship Id="rId1" Type="http://schemas.openxmlformats.org/officeDocument/2006/relationships/image" Target="../media/image115.png"/><Relationship Id="rId2" Type="http://schemas.openxmlformats.org/officeDocument/2006/relationships/slideLayout" Target="../slideLayouts/slideLayout25.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9.xml.rels><?xml version="1.0" encoding="UTF-8"?>
<Relationships xmlns="http://schemas.openxmlformats.org/package/2006/relationships"><Relationship Id="rId1" Type="http://schemas.openxmlformats.org/officeDocument/2006/relationships/image" Target="../media/image15.jpeg"/><Relationship Id="rId2" Type="http://schemas.openxmlformats.org/officeDocument/2006/relationships/slideLayout" Target="../slideLayouts/slideLayout1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4" name="CustomShape 1"/>
          <p:cNvSpPr/>
          <p:nvPr/>
        </p:nvSpPr>
        <p:spPr>
          <a:xfrm>
            <a:off x="1143000" y="3602160"/>
            <a:ext cx="6856560" cy="1654200"/>
          </a:xfrm>
          <a:prstGeom prst="rect">
            <a:avLst/>
          </a:prstGeom>
          <a:noFill/>
          <a:ln>
            <a:noFill/>
          </a:ln>
        </p:spPr>
        <p:style>
          <a:lnRef idx="0"/>
          <a:fillRef idx="0"/>
          <a:effectRef idx="0"/>
          <a:fontRef idx="minor"/>
        </p:style>
      </p:sp>
      <p:pic>
        <p:nvPicPr>
          <p:cNvPr id="115" name="Imagem 1" descr=""/>
          <p:cNvPicPr/>
          <p:nvPr/>
        </p:nvPicPr>
        <p:blipFill>
          <a:blip r:embed="rId1"/>
          <a:stretch/>
        </p:blipFill>
        <p:spPr>
          <a:xfrm>
            <a:off x="0" y="1493640"/>
            <a:ext cx="9142560" cy="3868920"/>
          </a:xfrm>
          <a:prstGeom prst="rect">
            <a:avLst/>
          </a:prstGeom>
          <a:ln>
            <a:noFill/>
          </a:ln>
        </p:spPr>
      </p:pic>
    </p:spTree>
  </p:cSld>
  <p:timing>
    <p:tnLst>
      <p:par>
        <p:cTn id="1" dur="indefinite" restart="never" nodeType="tmRoot">
          <p:childTnLst>
            <p:seq>
              <p:cTn id="2" dur="indefinite" nodeType="mainSeq"/>
              <p:prevCondLst>
                <p:cond delay="0" evt="onPrev">
                  <p:tgtEl>
                    <p:sldTgt/>
                  </p:tgtEl>
                </p:cond>
              </p:prevCondLst>
              <p:nextCondLst>
                <p:cond delay="0" evt="onNext">
                  <p:tgtEl>
                    <p:sldTgt/>
                  </p:tgtEl>
                </p:cond>
              </p:nextCondLst>
            </p:seq>
          </p:childTnLst>
        </p:cTn>
      </p:par>
    </p:tnLst>
  </p:timing>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8" name="CustomShape 1"/>
          <p:cNvSpPr/>
          <p:nvPr/>
        </p:nvSpPr>
        <p:spPr>
          <a:xfrm>
            <a:off x="755640" y="1209960"/>
            <a:ext cx="7631280" cy="3381120"/>
          </a:xfrm>
          <a:prstGeom prst="rect">
            <a:avLst/>
          </a:prstGeom>
          <a:noFill/>
          <a:ln>
            <a:noFill/>
          </a:ln>
        </p:spPr>
        <p:style>
          <a:lnRef idx="0"/>
          <a:fillRef idx="0"/>
          <a:effectRef idx="0"/>
          <a:fontRef idx="minor"/>
        </p:style>
        <p:txBody>
          <a:bodyPr lIns="90000" rIns="90000" tIns="45000" bIns="45000"/>
          <a:p>
            <a:pPr>
              <a:lnSpc>
                <a:spcPct val="100000"/>
              </a:lnSpc>
            </a:pPr>
            <a:endParaRPr b="0" lang="pt-BR" sz="1800" spc="-1" strike="noStrike">
              <a:latin typeface="Arial"/>
            </a:endParaRPr>
          </a:p>
          <a:p>
            <a:pPr>
              <a:lnSpc>
                <a:spcPct val="100000"/>
              </a:lnSpc>
            </a:pPr>
            <a:endParaRPr b="0" lang="pt-BR" sz="1800" spc="-1" strike="noStrike">
              <a:latin typeface="Arial"/>
            </a:endParaRPr>
          </a:p>
          <a:p>
            <a:pPr algn="ctr">
              <a:lnSpc>
                <a:spcPct val="100000"/>
              </a:lnSpc>
            </a:pPr>
            <a:r>
              <a:rPr b="0" lang="pt-BR" sz="1800" spc="-1" strike="noStrike">
                <a:solidFill>
                  <a:srgbClr val="000000"/>
                </a:solidFill>
                <a:latin typeface="Calibri"/>
                <a:ea typeface="DejaVu Sans"/>
              </a:rPr>
              <a:t>1º Simples</a:t>
            </a:r>
            <a:endParaRPr b="0" lang="pt-BR" sz="1800" spc="-1" strike="noStrike">
              <a:latin typeface="Arial"/>
            </a:endParaRPr>
          </a:p>
          <a:p>
            <a:pPr algn="ctr">
              <a:lnSpc>
                <a:spcPct val="100000"/>
              </a:lnSpc>
            </a:pPr>
            <a:r>
              <a:rPr b="0" lang="pt-BR" sz="1800" spc="-1" strike="noStrike">
                <a:solidFill>
                  <a:srgbClr val="000000"/>
                </a:solidFill>
                <a:latin typeface="Calibri"/>
                <a:ea typeface="DejaVu Sans"/>
              </a:rPr>
              <a:t>2º Elegante</a:t>
            </a:r>
            <a:endParaRPr b="0" lang="pt-BR" sz="1800" spc="-1" strike="noStrike">
              <a:latin typeface="Arial"/>
            </a:endParaRPr>
          </a:p>
          <a:p>
            <a:pPr algn="ctr">
              <a:lnSpc>
                <a:spcPct val="100000"/>
              </a:lnSpc>
            </a:pPr>
            <a:r>
              <a:rPr b="0" lang="pt-BR" sz="1800" spc="-1" strike="noStrike">
                <a:solidFill>
                  <a:srgbClr val="000000"/>
                </a:solidFill>
                <a:latin typeface="Calibri"/>
                <a:ea typeface="DejaVu Sans"/>
              </a:rPr>
              <a:t>3º Poderosa</a:t>
            </a:r>
            <a:endParaRPr b="0" lang="pt-BR" sz="1800" spc="-1" strike="noStrike">
              <a:latin typeface="Arial"/>
            </a:endParaRPr>
          </a:p>
          <a:p>
            <a:pPr algn="ctr">
              <a:lnSpc>
                <a:spcPct val="100000"/>
              </a:lnSpc>
            </a:pPr>
            <a:r>
              <a:rPr b="0" lang="pt-BR" sz="1800" spc="-1" strike="noStrike">
                <a:solidFill>
                  <a:srgbClr val="000000"/>
                </a:solidFill>
                <a:latin typeface="Calibri"/>
                <a:ea typeface="DejaVu Sans"/>
              </a:rPr>
              <a:t>4º Escalável</a:t>
            </a:r>
            <a:endParaRPr b="0" lang="pt-BR" sz="1800" spc="-1" strike="noStrike">
              <a:latin typeface="Arial"/>
            </a:endParaRPr>
          </a:p>
          <a:p>
            <a:pPr algn="ctr">
              <a:lnSpc>
                <a:spcPct val="100000"/>
              </a:lnSpc>
            </a:pPr>
            <a:r>
              <a:rPr b="0" lang="pt-BR" sz="1800" spc="-1" strike="noStrike">
                <a:solidFill>
                  <a:srgbClr val="000000"/>
                </a:solidFill>
                <a:latin typeface="Calibri"/>
                <a:ea typeface="DejaVu Sans"/>
              </a:rPr>
              <a:t>5º Dinâmica</a:t>
            </a:r>
            <a:endParaRPr b="0" lang="pt-BR" sz="1800" spc="-1" strike="noStrike">
              <a:latin typeface="Arial"/>
            </a:endParaRPr>
          </a:p>
          <a:p>
            <a:pPr algn="ctr">
              <a:lnSpc>
                <a:spcPct val="100000"/>
              </a:lnSpc>
            </a:pPr>
            <a:r>
              <a:rPr b="0" lang="pt-BR" sz="1800" spc="-1" strike="noStrike">
                <a:solidFill>
                  <a:srgbClr val="000000"/>
                </a:solidFill>
                <a:latin typeface="Calibri"/>
                <a:ea typeface="DejaVu Sans"/>
              </a:rPr>
              <a:t>6º Multiplataforma</a:t>
            </a:r>
            <a:endParaRPr b="0" lang="pt-BR" sz="1800" spc="-1" strike="noStrike">
              <a:latin typeface="Arial"/>
            </a:endParaRPr>
          </a:p>
          <a:p>
            <a:pPr algn="ctr">
              <a:lnSpc>
                <a:spcPct val="100000"/>
              </a:lnSpc>
            </a:pPr>
            <a:r>
              <a:rPr b="0" lang="pt-BR" sz="1800" spc="-1" strike="noStrike">
                <a:solidFill>
                  <a:srgbClr val="000000"/>
                </a:solidFill>
                <a:latin typeface="Calibri"/>
                <a:ea typeface="DejaVu Sans"/>
              </a:rPr>
              <a:t>7º Multi paradigmas</a:t>
            </a:r>
            <a:endParaRPr b="0" lang="pt-BR" sz="1800" spc="-1" strike="noStrike">
              <a:latin typeface="Arial"/>
            </a:endParaRPr>
          </a:p>
          <a:p>
            <a:pPr algn="ctr">
              <a:lnSpc>
                <a:spcPct val="100000"/>
              </a:lnSpc>
            </a:pPr>
            <a:r>
              <a:rPr b="0" lang="pt-BR" sz="1800" spc="-1" strike="noStrike">
                <a:solidFill>
                  <a:srgbClr val="000000"/>
                </a:solidFill>
                <a:latin typeface="Calibri"/>
                <a:ea typeface="DejaVu Sans"/>
              </a:rPr>
              <a:t>8º Alto nível</a:t>
            </a:r>
            <a:endParaRPr b="0" lang="pt-BR" sz="1800" spc="-1" strike="noStrike">
              <a:latin typeface="Arial"/>
            </a:endParaRPr>
          </a:p>
          <a:p>
            <a:pPr algn="ctr">
              <a:lnSpc>
                <a:spcPct val="100000"/>
              </a:lnSpc>
            </a:pPr>
            <a:r>
              <a:rPr b="0" lang="pt-BR" sz="1800" spc="-1" strike="noStrike">
                <a:solidFill>
                  <a:srgbClr val="000000"/>
                </a:solidFill>
                <a:latin typeface="Calibri"/>
                <a:ea typeface="DejaVu Sans"/>
              </a:rPr>
              <a:t>9º Funcional</a:t>
            </a:r>
            <a:endParaRPr b="0" lang="pt-BR" sz="1800" spc="-1" strike="noStrike">
              <a:latin typeface="Arial"/>
            </a:endParaRPr>
          </a:p>
          <a:p>
            <a:pPr algn="ctr">
              <a:lnSpc>
                <a:spcPct val="100000"/>
              </a:lnSpc>
            </a:pPr>
            <a:r>
              <a:rPr b="0" lang="pt-BR" sz="1800" spc="-1" strike="noStrike">
                <a:solidFill>
                  <a:srgbClr val="000000"/>
                </a:solidFill>
                <a:latin typeface="Calibri"/>
                <a:ea typeface="DejaVu Sans"/>
              </a:rPr>
              <a:t>10º Open Source</a:t>
            </a:r>
            <a:endParaRPr b="0" lang="pt-BR" sz="1800" spc="-1" strike="noStrike">
              <a:latin typeface="Arial"/>
            </a:endParaRPr>
          </a:p>
        </p:txBody>
      </p:sp>
      <p:sp>
        <p:nvSpPr>
          <p:cNvPr id="149" name="CustomShape 2"/>
          <p:cNvSpPr/>
          <p:nvPr/>
        </p:nvSpPr>
        <p:spPr>
          <a:xfrm>
            <a:off x="792360" y="569880"/>
            <a:ext cx="3019320" cy="363600"/>
          </a:xfrm>
          <a:prstGeom prst="rect">
            <a:avLst/>
          </a:prstGeom>
          <a:noFill/>
          <a:ln>
            <a:noFill/>
          </a:ln>
        </p:spPr>
        <p:style>
          <a:lnRef idx="0"/>
          <a:fillRef idx="0"/>
          <a:effectRef idx="0"/>
          <a:fontRef idx="minor"/>
        </p:style>
        <p:txBody>
          <a:bodyPr wrap="none" lIns="90000" rIns="90000" tIns="45000" bIns="45000"/>
          <a:p>
            <a:pPr>
              <a:lnSpc>
                <a:spcPct val="100000"/>
              </a:lnSpc>
            </a:pPr>
            <a:r>
              <a:rPr b="1" lang="pt-BR" sz="1800" spc="-1" strike="noStrike">
                <a:solidFill>
                  <a:srgbClr val="000000"/>
                </a:solidFill>
                <a:latin typeface="Calibri"/>
                <a:ea typeface="DejaVu Sans"/>
              </a:rPr>
              <a:t>Características da Linguagem?</a:t>
            </a:r>
            <a:endParaRPr b="0" lang="pt-BR" sz="1800" spc="-1" strike="noStrike">
              <a:latin typeface="Arial"/>
            </a:endParaRPr>
          </a:p>
        </p:txBody>
      </p:sp>
    </p:spTree>
  </p:cSld>
  <p:timing>
    <p:tnLst>
      <p:par>
        <p:cTn id="19" dur="indefinite" restart="never" nodeType="tmRoot">
          <p:childTnLst>
            <p:seq>
              <p:cTn id="20" dur="indefinite" nodeType="mainSeq"/>
              <p:prevCondLst>
                <p:cond delay="0" evt="onPrev">
                  <p:tgtEl>
                    <p:sldTgt/>
                  </p:tgtEl>
                </p:cond>
              </p:prevCondLst>
              <p:nextCondLst>
                <p:cond delay="0" evt="onNext">
                  <p:tgtEl>
                    <p:sldTgt/>
                  </p:tgtEl>
                </p:cond>
              </p:nextCondLst>
            </p:seq>
          </p:childTnLst>
        </p:cTn>
      </p:par>
    </p:tnLst>
  </p:timing>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50" name="Picture 11" descr=""/>
          <p:cNvPicPr/>
          <p:nvPr/>
        </p:nvPicPr>
        <p:blipFill>
          <a:blip r:embed="rId1"/>
          <a:srcRect l="0" t="14847" r="0" b="9059"/>
          <a:stretch/>
        </p:blipFill>
        <p:spPr>
          <a:xfrm>
            <a:off x="1541520" y="1643760"/>
            <a:ext cx="6275520" cy="4145040"/>
          </a:xfrm>
          <a:prstGeom prst="rect">
            <a:avLst/>
          </a:prstGeom>
          <a:ln>
            <a:noFill/>
          </a:ln>
        </p:spPr>
      </p:pic>
      <p:sp>
        <p:nvSpPr>
          <p:cNvPr id="151" name="CustomShape 1"/>
          <p:cNvSpPr/>
          <p:nvPr/>
        </p:nvSpPr>
        <p:spPr>
          <a:xfrm>
            <a:off x="1334880" y="1067400"/>
            <a:ext cx="1976760" cy="363600"/>
          </a:xfrm>
          <a:prstGeom prst="rect">
            <a:avLst/>
          </a:prstGeom>
          <a:noFill/>
          <a:ln>
            <a:noFill/>
          </a:ln>
        </p:spPr>
        <p:style>
          <a:lnRef idx="0"/>
          <a:fillRef idx="0"/>
          <a:effectRef idx="0"/>
          <a:fontRef idx="minor"/>
        </p:style>
        <p:txBody>
          <a:bodyPr wrap="none" lIns="90000" rIns="90000" tIns="45000" bIns="45000"/>
          <a:p>
            <a:pPr>
              <a:lnSpc>
                <a:spcPct val="100000"/>
              </a:lnSpc>
            </a:pPr>
            <a:r>
              <a:rPr b="1" lang="pt-BR" sz="1800" spc="-1" strike="noStrike">
                <a:solidFill>
                  <a:srgbClr val="000000"/>
                </a:solidFill>
                <a:latin typeface="Calibri"/>
                <a:ea typeface="DejaVu Sans"/>
              </a:rPr>
              <a:t>Quem usa Python?</a:t>
            </a:r>
            <a:endParaRPr b="0" lang="pt-BR" sz="1800" spc="-1" strike="noStrike">
              <a:latin typeface="Arial"/>
            </a:endParaRPr>
          </a:p>
        </p:txBody>
      </p:sp>
    </p:spTree>
  </p:cSld>
  <p:timing>
    <p:tnLst>
      <p:par>
        <p:cTn id="21" dur="indefinite" restart="never" nodeType="tmRoot">
          <p:childTnLst>
            <p:seq>
              <p:cTn id="22" dur="indefinite" nodeType="mainSeq"/>
              <p:prevCondLst>
                <p:cond delay="0" evt="onPrev">
                  <p:tgtEl>
                    <p:sldTgt/>
                  </p:tgtEl>
                </p:cond>
              </p:prevCondLst>
              <p:nextCondLst>
                <p:cond delay="0" evt="onNext">
                  <p:tgtEl>
                    <p:sldTgt/>
                  </p:tgtEl>
                </p:cond>
              </p:nextCondLst>
            </p:seq>
          </p:childTnLst>
        </p:cTn>
      </p:par>
    </p:tnLst>
  </p:timing>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2" name="CustomShape 1"/>
          <p:cNvSpPr/>
          <p:nvPr/>
        </p:nvSpPr>
        <p:spPr>
          <a:xfrm>
            <a:off x="1390680" y="955440"/>
            <a:ext cx="797400" cy="363600"/>
          </a:xfrm>
          <a:prstGeom prst="rect">
            <a:avLst/>
          </a:prstGeom>
          <a:noFill/>
          <a:ln>
            <a:noFill/>
          </a:ln>
        </p:spPr>
        <p:style>
          <a:lnRef idx="0"/>
          <a:fillRef idx="0"/>
          <a:effectRef idx="0"/>
          <a:fontRef idx="minor"/>
        </p:style>
        <p:txBody>
          <a:bodyPr wrap="none" lIns="90000" rIns="90000" tIns="45000" bIns="45000"/>
          <a:p>
            <a:pPr>
              <a:lnSpc>
                <a:spcPct val="100000"/>
              </a:lnSpc>
            </a:pPr>
            <a:r>
              <a:rPr b="1" lang="pt-BR" sz="1800" spc="-1" strike="noStrike">
                <a:solidFill>
                  <a:srgbClr val="000000"/>
                </a:solidFill>
                <a:latin typeface="Calibri"/>
                <a:ea typeface="DejaVu Sans"/>
              </a:rPr>
              <a:t>Blocos</a:t>
            </a:r>
            <a:endParaRPr b="0" lang="pt-BR" sz="1800" spc="-1" strike="noStrike">
              <a:latin typeface="Arial"/>
            </a:endParaRPr>
          </a:p>
        </p:txBody>
      </p:sp>
      <p:pic>
        <p:nvPicPr>
          <p:cNvPr id="153" name="Picture 2" descr=""/>
          <p:cNvPicPr/>
          <p:nvPr/>
        </p:nvPicPr>
        <p:blipFill>
          <a:blip r:embed="rId1"/>
          <a:srcRect l="14622" t="18761" r="12210" b="21459"/>
          <a:stretch/>
        </p:blipFill>
        <p:spPr>
          <a:xfrm>
            <a:off x="1172160" y="1457280"/>
            <a:ext cx="6798240" cy="4443840"/>
          </a:xfrm>
          <a:prstGeom prst="rect">
            <a:avLst/>
          </a:prstGeom>
          <a:ln>
            <a:noFill/>
          </a:ln>
        </p:spPr>
      </p:pic>
    </p:spTree>
  </p:cSld>
  <p:timing>
    <p:tnLst>
      <p:par>
        <p:cTn id="23" dur="indefinite" restart="never" nodeType="tmRoot">
          <p:childTnLst>
            <p:seq>
              <p:cTn id="24" dur="indefinite" nodeType="mainSeq"/>
              <p:prevCondLst>
                <p:cond delay="0" evt="onPrev">
                  <p:tgtEl>
                    <p:sldTgt/>
                  </p:tgtEl>
                </p:cond>
              </p:prevCondLst>
              <p:nextCondLst>
                <p:cond delay="0" evt="onNext">
                  <p:tgtEl>
                    <p:sldTgt/>
                  </p:tgtEl>
                </p:cond>
              </p:nextCondLst>
            </p:seq>
          </p:childTnLst>
        </p:cTn>
      </p:par>
    </p:tnLst>
  </p:timing>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4" name="CustomShape 1"/>
          <p:cNvSpPr/>
          <p:nvPr/>
        </p:nvSpPr>
        <p:spPr>
          <a:xfrm>
            <a:off x="628560" y="365040"/>
            <a:ext cx="7885440" cy="1324080"/>
          </a:xfrm>
          <a:prstGeom prst="rect">
            <a:avLst/>
          </a:prstGeom>
          <a:noFill/>
          <a:ln>
            <a:noFill/>
          </a:ln>
        </p:spPr>
        <p:style>
          <a:lnRef idx="0"/>
          <a:fillRef idx="0"/>
          <a:effectRef idx="0"/>
          <a:fontRef idx="minor"/>
        </p:style>
      </p:sp>
      <p:pic>
        <p:nvPicPr>
          <p:cNvPr id="155" name="Espaço Reservado para Conteúdo 3" descr=""/>
          <p:cNvPicPr/>
          <p:nvPr/>
        </p:nvPicPr>
        <p:blipFill>
          <a:blip r:embed="rId1"/>
          <a:srcRect l="0" t="0" r="0" b="3579"/>
          <a:stretch/>
        </p:blipFill>
        <p:spPr>
          <a:xfrm>
            <a:off x="195120" y="836640"/>
            <a:ext cx="8752320" cy="4775760"/>
          </a:xfrm>
          <a:prstGeom prst="rect">
            <a:avLst/>
          </a:prstGeom>
          <a:ln>
            <a:noFill/>
          </a:ln>
        </p:spPr>
      </p:pic>
    </p:spTree>
  </p:cSld>
  <p:timing>
    <p:tnLst>
      <p:par>
        <p:cTn id="25" dur="indefinite" restart="never" nodeType="tmRoot">
          <p:childTnLst>
            <p:seq>
              <p:cTn id="26" dur="indefinite" nodeType="mainSeq"/>
              <p:prevCondLst>
                <p:cond delay="0" evt="onPrev">
                  <p:tgtEl>
                    <p:sldTgt/>
                  </p:tgtEl>
                </p:cond>
              </p:prevCondLst>
              <p:nextCondLst>
                <p:cond delay="0" evt="onNext">
                  <p:tgtEl>
                    <p:sldTgt/>
                  </p:tgtEl>
                </p:cond>
              </p:nextCondLst>
            </p:seq>
          </p:childTnLst>
        </p:cTn>
      </p:par>
    </p:tnLst>
  </p:timing>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6" name="CustomShape 1"/>
          <p:cNvSpPr/>
          <p:nvPr/>
        </p:nvSpPr>
        <p:spPr>
          <a:xfrm>
            <a:off x="1493280" y="1099800"/>
            <a:ext cx="3150360" cy="637920"/>
          </a:xfrm>
          <a:prstGeom prst="rect">
            <a:avLst/>
          </a:prstGeom>
          <a:noFill/>
          <a:ln>
            <a:noFill/>
          </a:ln>
        </p:spPr>
        <p:style>
          <a:lnRef idx="0"/>
          <a:fillRef idx="0"/>
          <a:effectRef idx="0"/>
          <a:fontRef idx="minor"/>
        </p:style>
        <p:txBody>
          <a:bodyPr wrap="none" lIns="90000" rIns="90000" tIns="45000" bIns="45000"/>
          <a:p>
            <a:pPr>
              <a:lnSpc>
                <a:spcPct val="100000"/>
              </a:lnSpc>
            </a:pPr>
            <a:r>
              <a:rPr b="1" lang="pt-BR" sz="1800" spc="-1" strike="noStrike">
                <a:solidFill>
                  <a:srgbClr val="000000"/>
                </a:solidFill>
                <a:latin typeface="Calibri"/>
                <a:ea typeface="DejaVu Sans"/>
              </a:rPr>
              <a:t>Introdução a linguagem Python</a:t>
            </a:r>
            <a:endParaRPr b="0" lang="pt-BR" sz="1800" spc="-1" strike="noStrike">
              <a:latin typeface="Arial"/>
            </a:endParaRPr>
          </a:p>
          <a:p>
            <a:pPr>
              <a:lnSpc>
                <a:spcPct val="100000"/>
              </a:lnSpc>
            </a:pPr>
            <a:endParaRPr b="0" lang="pt-BR" sz="1800" spc="-1" strike="noStrike">
              <a:latin typeface="Arial"/>
            </a:endParaRPr>
          </a:p>
        </p:txBody>
      </p:sp>
      <p:sp>
        <p:nvSpPr>
          <p:cNvPr id="157" name="CustomShape 2"/>
          <p:cNvSpPr/>
          <p:nvPr/>
        </p:nvSpPr>
        <p:spPr>
          <a:xfrm>
            <a:off x="1659960" y="2518200"/>
            <a:ext cx="5966640" cy="637920"/>
          </a:xfrm>
          <a:prstGeom prst="rect">
            <a:avLst/>
          </a:prstGeom>
          <a:noFill/>
          <a:ln>
            <a:noFill/>
          </a:ln>
        </p:spPr>
        <p:style>
          <a:lnRef idx="0"/>
          <a:fillRef idx="0"/>
          <a:effectRef idx="0"/>
          <a:fontRef idx="minor"/>
        </p:style>
        <p:txBody>
          <a:bodyPr wrap="none" lIns="90000" rIns="90000" tIns="45000" bIns="45000"/>
          <a:p>
            <a:pPr>
              <a:lnSpc>
                <a:spcPct val="100000"/>
              </a:lnSpc>
            </a:pPr>
            <a:r>
              <a:rPr b="0" lang="pt-BR" sz="1800" spc="-1" strike="noStrike">
                <a:solidFill>
                  <a:srgbClr val="000000"/>
                </a:solidFill>
                <a:latin typeface="Calibri"/>
                <a:ea typeface="DejaVu Sans"/>
              </a:rPr>
              <a:t>Uma variável é um identificador que armazena um único valor.</a:t>
            </a:r>
            <a:endParaRPr b="0" lang="pt-BR" sz="1800" spc="-1" strike="noStrike">
              <a:latin typeface="Arial"/>
            </a:endParaRPr>
          </a:p>
          <a:p>
            <a:pPr>
              <a:lnSpc>
                <a:spcPct val="100000"/>
              </a:lnSpc>
            </a:pPr>
            <a:r>
              <a:rPr b="0" lang="pt-BR" sz="1800" spc="-1" strike="noStrike">
                <a:solidFill>
                  <a:srgbClr val="000000"/>
                </a:solidFill>
                <a:latin typeface="Calibri"/>
                <a:ea typeface="DejaVu Sans"/>
              </a:rPr>
              <a:t>Como declarar uma variável em Python?</a:t>
            </a:r>
            <a:endParaRPr b="0" lang="pt-BR" sz="1800" spc="-1" strike="noStrike">
              <a:latin typeface="Arial"/>
            </a:endParaRPr>
          </a:p>
        </p:txBody>
      </p:sp>
      <p:sp>
        <p:nvSpPr>
          <p:cNvPr id="158" name="CustomShape 3"/>
          <p:cNvSpPr/>
          <p:nvPr/>
        </p:nvSpPr>
        <p:spPr>
          <a:xfrm>
            <a:off x="3285360" y="3958560"/>
            <a:ext cx="1257480" cy="363600"/>
          </a:xfrm>
          <a:prstGeom prst="rect">
            <a:avLst/>
          </a:prstGeom>
          <a:noFill/>
          <a:ln>
            <a:noFill/>
          </a:ln>
        </p:spPr>
        <p:style>
          <a:lnRef idx="0"/>
          <a:fillRef idx="0"/>
          <a:effectRef idx="0"/>
          <a:fontRef idx="minor"/>
        </p:style>
        <p:txBody>
          <a:bodyPr wrap="none" lIns="90000" rIns="90000" tIns="45000" bIns="45000"/>
          <a:p>
            <a:pPr>
              <a:lnSpc>
                <a:spcPct val="100000"/>
              </a:lnSpc>
            </a:pPr>
            <a:r>
              <a:rPr b="1" lang="pt-BR" sz="1800" spc="-1" strike="noStrike">
                <a:solidFill>
                  <a:srgbClr val="ff0000"/>
                </a:solidFill>
                <a:latin typeface="Calibri"/>
                <a:ea typeface="DejaVu Sans"/>
              </a:rPr>
              <a:t>variavel = </a:t>
            </a:r>
            <a:r>
              <a:rPr b="1" lang="pt-BR" sz="1800" spc="-1" strike="noStrike">
                <a:solidFill>
                  <a:srgbClr val="000000"/>
                </a:solidFill>
                <a:latin typeface="Calibri"/>
                <a:ea typeface="DejaVu Sans"/>
              </a:rPr>
              <a:t>2</a:t>
            </a:r>
            <a:endParaRPr b="0" lang="pt-BR" sz="1800" spc="-1" strike="noStrike">
              <a:latin typeface="Arial"/>
            </a:endParaRPr>
          </a:p>
        </p:txBody>
      </p:sp>
      <p:sp>
        <p:nvSpPr>
          <p:cNvPr id="159" name="CustomShape 4"/>
          <p:cNvSpPr/>
          <p:nvPr/>
        </p:nvSpPr>
        <p:spPr>
          <a:xfrm>
            <a:off x="1663920" y="5388840"/>
            <a:ext cx="1440360" cy="363600"/>
          </a:xfrm>
          <a:prstGeom prst="rect">
            <a:avLst/>
          </a:prstGeom>
          <a:noFill/>
          <a:ln>
            <a:noFill/>
          </a:ln>
        </p:spPr>
        <p:style>
          <a:lnRef idx="0"/>
          <a:fillRef idx="0"/>
          <a:effectRef idx="0"/>
          <a:fontRef idx="minor"/>
        </p:style>
        <p:txBody>
          <a:bodyPr wrap="none" lIns="90000" rIns="90000" tIns="45000" bIns="45000"/>
          <a:p>
            <a:pPr>
              <a:lnSpc>
                <a:spcPct val="100000"/>
              </a:lnSpc>
            </a:pPr>
            <a:r>
              <a:rPr b="1" lang="pt-BR" sz="1800" spc="-1" strike="noStrike">
                <a:solidFill>
                  <a:srgbClr val="ff0000"/>
                </a:solidFill>
                <a:latin typeface="Calibri"/>
                <a:ea typeface="DejaVu Sans"/>
              </a:rPr>
              <a:t>identificador </a:t>
            </a:r>
            <a:endParaRPr b="0" lang="pt-BR" sz="1800" spc="-1" strike="noStrike">
              <a:latin typeface="Arial"/>
            </a:endParaRPr>
          </a:p>
        </p:txBody>
      </p:sp>
      <p:sp>
        <p:nvSpPr>
          <p:cNvPr id="160" name="CustomShape 5"/>
          <p:cNvSpPr/>
          <p:nvPr/>
        </p:nvSpPr>
        <p:spPr>
          <a:xfrm>
            <a:off x="4651920" y="5204160"/>
            <a:ext cx="1902240" cy="363600"/>
          </a:xfrm>
          <a:prstGeom prst="rect">
            <a:avLst/>
          </a:prstGeom>
          <a:noFill/>
          <a:ln>
            <a:noFill/>
          </a:ln>
        </p:spPr>
        <p:style>
          <a:lnRef idx="0"/>
          <a:fillRef idx="0"/>
          <a:effectRef idx="0"/>
          <a:fontRef idx="minor"/>
        </p:style>
        <p:txBody>
          <a:bodyPr wrap="none" lIns="90000" rIns="90000" tIns="45000" bIns="45000"/>
          <a:p>
            <a:pPr>
              <a:lnSpc>
                <a:spcPct val="100000"/>
              </a:lnSpc>
            </a:pPr>
            <a:r>
              <a:rPr b="1" lang="pt-BR" sz="1800" spc="-1" strike="noStrike">
                <a:solidFill>
                  <a:srgbClr val="ff0000"/>
                </a:solidFill>
                <a:latin typeface="Calibri"/>
                <a:ea typeface="DejaVu Sans"/>
              </a:rPr>
              <a:t>Valor armazenado</a:t>
            </a:r>
            <a:endParaRPr b="0" lang="pt-BR" sz="1800" spc="-1" strike="noStrike">
              <a:latin typeface="Arial"/>
            </a:endParaRPr>
          </a:p>
        </p:txBody>
      </p:sp>
      <p:sp>
        <p:nvSpPr>
          <p:cNvPr id="161" name="CustomShape 6"/>
          <p:cNvSpPr/>
          <p:nvPr/>
        </p:nvSpPr>
        <p:spPr>
          <a:xfrm rot="18956400">
            <a:off x="2364840" y="4672080"/>
            <a:ext cx="1111320" cy="339840"/>
          </a:xfrm>
          <a:prstGeom prst="rightArrow">
            <a:avLst>
              <a:gd name="adj1" fmla="val 50000"/>
              <a:gd name="adj2" fmla="val 50000"/>
            </a:avLst>
          </a:prstGeom>
          <a:ln>
            <a:round/>
          </a:ln>
        </p:spPr>
        <p:style>
          <a:lnRef idx="2">
            <a:schemeClr val="accent1">
              <a:shade val="50000"/>
            </a:schemeClr>
          </a:lnRef>
          <a:fillRef idx="1">
            <a:schemeClr val="accent1"/>
          </a:fillRef>
          <a:effectRef idx="0">
            <a:schemeClr val="accent1"/>
          </a:effectRef>
          <a:fontRef idx="minor"/>
        </p:style>
      </p:sp>
      <p:sp>
        <p:nvSpPr>
          <p:cNvPr id="162" name="CustomShape 7"/>
          <p:cNvSpPr/>
          <p:nvPr/>
        </p:nvSpPr>
        <p:spPr>
          <a:xfrm rot="13732200">
            <a:off x="4385520" y="4543560"/>
            <a:ext cx="1113120" cy="339840"/>
          </a:xfrm>
          <a:prstGeom prst="rightArrow">
            <a:avLst>
              <a:gd name="adj1" fmla="val 50000"/>
              <a:gd name="adj2" fmla="val 50000"/>
            </a:avLst>
          </a:prstGeom>
          <a:ln>
            <a:round/>
          </a:ln>
        </p:spPr>
        <p:style>
          <a:lnRef idx="2">
            <a:schemeClr val="accent1">
              <a:shade val="50000"/>
            </a:schemeClr>
          </a:lnRef>
          <a:fillRef idx="1">
            <a:schemeClr val="accent1"/>
          </a:fillRef>
          <a:effectRef idx="0">
            <a:schemeClr val="accent1"/>
          </a:effectRef>
          <a:fontRef idx="minor"/>
        </p:style>
      </p:sp>
    </p:spTree>
  </p:cSld>
  <p:timing>
    <p:tnLst>
      <p:par>
        <p:cTn id="27" dur="indefinite" restart="never" nodeType="tmRoot">
          <p:childTnLst>
            <p:seq>
              <p:cTn id="28" dur="indefinite" nodeType="mainSeq"/>
              <p:prevCondLst>
                <p:cond delay="0" evt="onPrev">
                  <p:tgtEl>
                    <p:sldTgt/>
                  </p:tgtEl>
                </p:cond>
              </p:prevCondLst>
              <p:nextCondLst>
                <p:cond delay="0" evt="onNext">
                  <p:tgtEl>
                    <p:sldTgt/>
                  </p:tgtEl>
                </p:cond>
              </p:nextCondLst>
            </p:seq>
          </p:childTnLst>
        </p:cTn>
      </p:par>
    </p:tnLst>
  </p:timing>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3" name="CustomShape 1"/>
          <p:cNvSpPr/>
          <p:nvPr/>
        </p:nvSpPr>
        <p:spPr>
          <a:xfrm>
            <a:off x="2360160" y="1315440"/>
            <a:ext cx="1694880" cy="637920"/>
          </a:xfrm>
          <a:prstGeom prst="rect">
            <a:avLst/>
          </a:prstGeom>
          <a:noFill/>
          <a:ln>
            <a:noFill/>
          </a:ln>
        </p:spPr>
        <p:style>
          <a:lnRef idx="0"/>
          <a:fillRef idx="0"/>
          <a:effectRef idx="0"/>
          <a:fontRef idx="minor"/>
        </p:style>
        <p:txBody>
          <a:bodyPr wrap="none" lIns="90000" rIns="90000" tIns="45000" bIns="45000"/>
          <a:p>
            <a:pPr>
              <a:lnSpc>
                <a:spcPct val="100000"/>
              </a:lnSpc>
            </a:pPr>
            <a:r>
              <a:rPr b="1" lang="pt-BR" sz="1800" spc="-1" strike="noStrike">
                <a:solidFill>
                  <a:srgbClr val="000000"/>
                </a:solidFill>
                <a:latin typeface="Calibri"/>
                <a:ea typeface="DejaVu Sans"/>
              </a:rPr>
              <a:t>Tipos Primitivos</a:t>
            </a:r>
            <a:endParaRPr b="0" lang="pt-BR" sz="1800" spc="-1" strike="noStrike">
              <a:latin typeface="Arial"/>
            </a:endParaRPr>
          </a:p>
          <a:p>
            <a:pPr>
              <a:lnSpc>
                <a:spcPct val="100000"/>
              </a:lnSpc>
            </a:pPr>
            <a:endParaRPr b="0" lang="pt-BR" sz="1800" spc="-1" strike="noStrike">
              <a:latin typeface="Arial"/>
            </a:endParaRPr>
          </a:p>
        </p:txBody>
      </p:sp>
      <p:sp>
        <p:nvSpPr>
          <p:cNvPr id="164" name="CustomShape 2"/>
          <p:cNvSpPr/>
          <p:nvPr/>
        </p:nvSpPr>
        <p:spPr>
          <a:xfrm>
            <a:off x="3047040" y="2680200"/>
            <a:ext cx="1531800" cy="2833560"/>
          </a:xfrm>
          <a:prstGeom prst="rect">
            <a:avLst/>
          </a:prstGeom>
          <a:noFill/>
          <a:ln>
            <a:noFill/>
          </a:ln>
        </p:spPr>
        <p:style>
          <a:lnRef idx="0"/>
          <a:fillRef idx="0"/>
          <a:effectRef idx="0"/>
          <a:fontRef idx="minor"/>
        </p:style>
        <p:txBody>
          <a:bodyPr wrap="none" lIns="90000" rIns="90000" tIns="45000" bIns="45000"/>
          <a:p>
            <a:pPr algn="r">
              <a:lnSpc>
                <a:spcPct val="100000"/>
              </a:lnSpc>
            </a:pPr>
            <a:r>
              <a:rPr b="0" lang="pt-BR" sz="2000" spc="-1" strike="noStrike">
                <a:solidFill>
                  <a:srgbClr val="000000"/>
                </a:solidFill>
                <a:latin typeface="Calibri"/>
                <a:ea typeface="DejaVu Sans"/>
              </a:rPr>
              <a:t>Inteiro</a:t>
            </a:r>
            <a:endParaRPr b="0" lang="pt-BR" sz="2000" spc="-1" strike="noStrike">
              <a:latin typeface="Arial"/>
            </a:endParaRPr>
          </a:p>
          <a:p>
            <a:pPr algn="r">
              <a:lnSpc>
                <a:spcPct val="100000"/>
              </a:lnSpc>
            </a:pPr>
            <a:endParaRPr b="0" lang="pt-BR" sz="2000" spc="-1" strike="noStrike">
              <a:latin typeface="Arial"/>
            </a:endParaRPr>
          </a:p>
          <a:p>
            <a:pPr algn="r">
              <a:lnSpc>
                <a:spcPct val="100000"/>
              </a:lnSpc>
            </a:pPr>
            <a:r>
              <a:rPr b="0" lang="pt-BR" sz="2000" spc="-1" strike="noStrike">
                <a:solidFill>
                  <a:srgbClr val="000000"/>
                </a:solidFill>
                <a:latin typeface="Calibri"/>
                <a:ea typeface="DejaVu Sans"/>
              </a:rPr>
              <a:t>Float</a:t>
            </a:r>
            <a:endParaRPr b="0" lang="pt-BR" sz="2000" spc="-1" strike="noStrike">
              <a:latin typeface="Arial"/>
            </a:endParaRPr>
          </a:p>
          <a:p>
            <a:pPr algn="r">
              <a:lnSpc>
                <a:spcPct val="100000"/>
              </a:lnSpc>
            </a:pPr>
            <a:endParaRPr b="0" lang="pt-BR" sz="2000" spc="-1" strike="noStrike">
              <a:latin typeface="Arial"/>
            </a:endParaRPr>
          </a:p>
          <a:p>
            <a:pPr algn="r">
              <a:lnSpc>
                <a:spcPct val="100000"/>
              </a:lnSpc>
            </a:pPr>
            <a:r>
              <a:rPr b="0" lang="pt-BR" sz="2000" spc="-1" strike="noStrike">
                <a:solidFill>
                  <a:srgbClr val="000000"/>
                </a:solidFill>
                <a:latin typeface="Calibri"/>
                <a:ea typeface="DejaVu Sans"/>
              </a:rPr>
              <a:t>Booleano</a:t>
            </a:r>
            <a:endParaRPr b="0" lang="pt-BR" sz="2000" spc="-1" strike="noStrike">
              <a:latin typeface="Arial"/>
            </a:endParaRPr>
          </a:p>
          <a:p>
            <a:pPr algn="r">
              <a:lnSpc>
                <a:spcPct val="100000"/>
              </a:lnSpc>
            </a:pPr>
            <a:endParaRPr b="0" lang="pt-BR" sz="2000" spc="-1" strike="noStrike">
              <a:latin typeface="Arial"/>
            </a:endParaRPr>
          </a:p>
          <a:p>
            <a:pPr algn="r">
              <a:lnSpc>
                <a:spcPct val="100000"/>
              </a:lnSpc>
            </a:pPr>
            <a:r>
              <a:rPr b="0" lang="pt-BR" sz="2000" spc="-1" strike="noStrike">
                <a:solidFill>
                  <a:srgbClr val="000000"/>
                </a:solidFill>
                <a:latin typeface="Calibri"/>
                <a:ea typeface="DejaVu Sans"/>
              </a:rPr>
              <a:t>No complexo</a:t>
            </a:r>
            <a:endParaRPr b="0" lang="pt-BR" sz="2000" spc="-1" strike="noStrike">
              <a:latin typeface="Arial"/>
            </a:endParaRPr>
          </a:p>
          <a:p>
            <a:pPr algn="r">
              <a:lnSpc>
                <a:spcPct val="100000"/>
              </a:lnSpc>
            </a:pPr>
            <a:endParaRPr b="0" lang="pt-BR" sz="2000" spc="-1" strike="noStrike">
              <a:latin typeface="Arial"/>
            </a:endParaRPr>
          </a:p>
          <a:p>
            <a:pPr algn="r">
              <a:lnSpc>
                <a:spcPct val="100000"/>
              </a:lnSpc>
            </a:pPr>
            <a:r>
              <a:rPr b="0" lang="pt-BR" sz="2000" spc="-1" strike="noStrike">
                <a:solidFill>
                  <a:srgbClr val="000000"/>
                </a:solidFill>
                <a:latin typeface="Calibri"/>
                <a:ea typeface="DejaVu Sans"/>
              </a:rPr>
              <a:t>String</a:t>
            </a:r>
            <a:endParaRPr b="0" lang="pt-BR" sz="2000" spc="-1" strike="noStrike">
              <a:latin typeface="Arial"/>
            </a:endParaRPr>
          </a:p>
        </p:txBody>
      </p:sp>
      <p:sp>
        <p:nvSpPr>
          <p:cNvPr id="165" name="CustomShape 3"/>
          <p:cNvSpPr/>
          <p:nvPr/>
        </p:nvSpPr>
        <p:spPr>
          <a:xfrm>
            <a:off x="4956120" y="2614680"/>
            <a:ext cx="1822680" cy="2751120"/>
          </a:xfrm>
          <a:prstGeom prst="rect">
            <a:avLst/>
          </a:prstGeom>
          <a:noFill/>
          <a:ln>
            <a:noFill/>
          </a:ln>
        </p:spPr>
        <p:style>
          <a:lnRef idx="0"/>
          <a:fillRef idx="0"/>
          <a:effectRef idx="0"/>
          <a:fontRef idx="minor"/>
        </p:style>
        <p:txBody>
          <a:bodyPr wrap="none" lIns="90000" rIns="90000" tIns="45000" bIns="45000"/>
          <a:p>
            <a:pPr>
              <a:lnSpc>
                <a:spcPct val="100000"/>
              </a:lnSpc>
              <a:spcBef>
                <a:spcPts val="1451"/>
              </a:spcBef>
              <a:spcAft>
                <a:spcPts val="1451"/>
              </a:spcAft>
            </a:pPr>
            <a:r>
              <a:rPr b="1" lang="pt-BR" sz="1800" spc="-1" strike="noStrike">
                <a:solidFill>
                  <a:srgbClr val="ff0000"/>
                </a:solidFill>
                <a:latin typeface="Calibri"/>
                <a:ea typeface="DejaVu Sans"/>
              </a:rPr>
              <a:t>variavel = </a:t>
            </a:r>
            <a:r>
              <a:rPr b="1" lang="pt-BR" sz="1800" spc="-1" strike="noStrike">
                <a:solidFill>
                  <a:srgbClr val="000000"/>
                </a:solidFill>
                <a:latin typeface="Calibri"/>
                <a:ea typeface="DejaVu Sans"/>
              </a:rPr>
              <a:t>2</a:t>
            </a:r>
            <a:endParaRPr b="0" lang="pt-BR" sz="1800" spc="-1" strike="noStrike">
              <a:latin typeface="Arial"/>
            </a:endParaRPr>
          </a:p>
          <a:p>
            <a:pPr>
              <a:lnSpc>
                <a:spcPct val="100000"/>
              </a:lnSpc>
              <a:spcBef>
                <a:spcPts val="1451"/>
              </a:spcBef>
              <a:spcAft>
                <a:spcPts val="1451"/>
              </a:spcAft>
            </a:pPr>
            <a:r>
              <a:rPr b="1" lang="pt-BR" sz="1800" spc="-1" strike="noStrike">
                <a:solidFill>
                  <a:srgbClr val="ff0000"/>
                </a:solidFill>
                <a:latin typeface="Calibri"/>
                <a:ea typeface="DejaVu Sans"/>
              </a:rPr>
              <a:t>pi = </a:t>
            </a:r>
            <a:r>
              <a:rPr b="1" lang="pt-BR" sz="1800" spc="-1" strike="noStrike">
                <a:solidFill>
                  <a:srgbClr val="000000"/>
                </a:solidFill>
                <a:latin typeface="Calibri"/>
                <a:ea typeface="DejaVu Sans"/>
              </a:rPr>
              <a:t>3.14</a:t>
            </a:r>
            <a:endParaRPr b="0" lang="pt-BR" sz="1800" spc="-1" strike="noStrike">
              <a:latin typeface="Arial"/>
            </a:endParaRPr>
          </a:p>
          <a:p>
            <a:pPr>
              <a:lnSpc>
                <a:spcPct val="100000"/>
              </a:lnSpc>
              <a:spcBef>
                <a:spcPts val="1451"/>
              </a:spcBef>
              <a:spcAft>
                <a:spcPts val="1451"/>
              </a:spcAft>
            </a:pPr>
            <a:r>
              <a:rPr b="1" lang="pt-BR" sz="1800" spc="-1" strike="noStrike">
                <a:solidFill>
                  <a:srgbClr val="ff0000"/>
                </a:solidFill>
                <a:latin typeface="Calibri"/>
                <a:ea typeface="DejaVu Sans"/>
              </a:rPr>
              <a:t>variavel = </a:t>
            </a:r>
            <a:r>
              <a:rPr b="1" lang="pt-BR" sz="1800" spc="-1" strike="noStrike">
                <a:solidFill>
                  <a:srgbClr val="000000"/>
                </a:solidFill>
                <a:latin typeface="Calibri"/>
                <a:ea typeface="DejaVu Sans"/>
              </a:rPr>
              <a:t>True</a:t>
            </a:r>
            <a:endParaRPr b="0" lang="pt-BR" sz="1800" spc="-1" strike="noStrike">
              <a:latin typeface="Arial"/>
            </a:endParaRPr>
          </a:p>
          <a:p>
            <a:pPr>
              <a:lnSpc>
                <a:spcPct val="100000"/>
              </a:lnSpc>
              <a:spcBef>
                <a:spcPts val="1451"/>
              </a:spcBef>
              <a:spcAft>
                <a:spcPts val="1451"/>
              </a:spcAft>
            </a:pPr>
            <a:r>
              <a:rPr b="1" lang="pt-BR" sz="1800" spc="-1" strike="noStrike">
                <a:solidFill>
                  <a:srgbClr val="ff0000"/>
                </a:solidFill>
                <a:latin typeface="Calibri"/>
                <a:ea typeface="DejaVu Sans"/>
              </a:rPr>
              <a:t>comp = </a:t>
            </a:r>
            <a:r>
              <a:rPr b="1" lang="pt-BR" sz="1800" spc="-1" strike="noStrike">
                <a:solidFill>
                  <a:srgbClr val="000000"/>
                </a:solidFill>
                <a:latin typeface="Calibri"/>
                <a:ea typeface="DejaVu Sans"/>
              </a:rPr>
              <a:t>1 </a:t>
            </a:r>
            <a:r>
              <a:rPr b="1" lang="pt-BR" sz="1800" spc="-1" strike="noStrike">
                <a:solidFill>
                  <a:srgbClr val="0066cc"/>
                </a:solidFill>
                <a:latin typeface="Calibri"/>
                <a:ea typeface="DejaVu Sans"/>
              </a:rPr>
              <a:t>+</a:t>
            </a:r>
            <a:r>
              <a:rPr b="1" lang="pt-BR" sz="1800" spc="-1" strike="noStrike">
                <a:solidFill>
                  <a:srgbClr val="000000"/>
                </a:solidFill>
                <a:latin typeface="Calibri"/>
                <a:ea typeface="DejaVu Sans"/>
              </a:rPr>
              <a:t> 0.8j</a:t>
            </a:r>
            <a:endParaRPr b="0" lang="pt-BR" sz="1800" spc="-1" strike="noStrike">
              <a:latin typeface="Arial"/>
            </a:endParaRPr>
          </a:p>
          <a:p>
            <a:pPr>
              <a:lnSpc>
                <a:spcPct val="100000"/>
              </a:lnSpc>
            </a:pPr>
            <a:r>
              <a:rPr b="1" lang="pt-BR" sz="1800" spc="-1" strike="noStrike">
                <a:solidFill>
                  <a:srgbClr val="ff0000"/>
                </a:solidFill>
                <a:latin typeface="Calibri"/>
                <a:ea typeface="DejaVu Sans"/>
              </a:rPr>
              <a:t>nome = </a:t>
            </a:r>
            <a:r>
              <a:rPr b="1" lang="pt-BR" sz="1800" spc="-1" strike="noStrike">
                <a:solidFill>
                  <a:srgbClr val="000000"/>
                </a:solidFill>
                <a:latin typeface="Calibri"/>
                <a:ea typeface="DejaVu Sans"/>
              </a:rPr>
              <a:t>“Python”</a:t>
            </a:r>
            <a:endParaRPr b="0" lang="pt-BR" sz="1800" spc="-1" strike="noStrike">
              <a:latin typeface="Arial"/>
            </a:endParaRPr>
          </a:p>
        </p:txBody>
      </p:sp>
      <p:sp>
        <p:nvSpPr>
          <p:cNvPr id="166" name="Line 4"/>
          <p:cNvSpPr/>
          <p:nvPr/>
        </p:nvSpPr>
        <p:spPr>
          <a:xfrm>
            <a:off x="4730400" y="2373840"/>
            <a:ext cx="360" cy="3672360"/>
          </a:xfrm>
          <a:prstGeom prst="line">
            <a:avLst/>
          </a:prstGeom>
          <a:ln>
            <a:solidFill>
              <a:srgbClr val="5597d3"/>
            </a:solidFill>
            <a:round/>
          </a:ln>
        </p:spPr>
        <p:style>
          <a:lnRef idx="1">
            <a:schemeClr val="accent1"/>
          </a:lnRef>
          <a:fillRef idx="0">
            <a:schemeClr val="accent1"/>
          </a:fillRef>
          <a:effectRef idx="0">
            <a:schemeClr val="accent1"/>
          </a:effectRef>
          <a:fontRef idx="minor"/>
        </p:style>
      </p:sp>
    </p:spTree>
  </p:cSld>
  <p:timing>
    <p:tnLst>
      <p:par>
        <p:cTn id="29" dur="indefinite" restart="never" nodeType="tmRoot">
          <p:childTnLst>
            <p:seq>
              <p:cTn id="30" dur="indefinite" nodeType="mainSeq"/>
              <p:prevCondLst>
                <p:cond delay="0" evt="onPrev">
                  <p:tgtEl>
                    <p:sldTgt/>
                  </p:tgtEl>
                </p:cond>
              </p:prevCondLst>
              <p:nextCondLst>
                <p:cond delay="0" evt="onNext">
                  <p:tgtEl>
                    <p:sldTgt/>
                  </p:tgtEl>
                </p:cond>
              </p:nextCondLst>
            </p:seq>
          </p:childTnLst>
        </p:cTn>
      </p:par>
    </p:tnLst>
  </p:timing>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7" name="CustomShape 1"/>
          <p:cNvSpPr/>
          <p:nvPr/>
        </p:nvSpPr>
        <p:spPr>
          <a:xfrm>
            <a:off x="1228320" y="1702080"/>
            <a:ext cx="685800" cy="637920"/>
          </a:xfrm>
          <a:prstGeom prst="rect">
            <a:avLst/>
          </a:prstGeom>
          <a:noFill/>
          <a:ln>
            <a:noFill/>
          </a:ln>
        </p:spPr>
        <p:style>
          <a:lnRef idx="0"/>
          <a:fillRef idx="0"/>
          <a:effectRef idx="0"/>
          <a:fontRef idx="minor"/>
        </p:style>
        <p:txBody>
          <a:bodyPr wrap="none" lIns="90000" rIns="90000" tIns="45000" bIns="45000"/>
          <a:p>
            <a:pPr>
              <a:lnSpc>
                <a:spcPct val="100000"/>
              </a:lnSpc>
            </a:pPr>
            <a:r>
              <a:rPr b="1" lang="pt-BR" sz="1800" spc="-1" strike="noStrike">
                <a:solidFill>
                  <a:srgbClr val="000000"/>
                </a:solidFill>
                <a:latin typeface="Calibri"/>
                <a:ea typeface="DejaVu Sans"/>
              </a:rPr>
              <a:t>Input</a:t>
            </a:r>
            <a:endParaRPr b="0" lang="pt-BR" sz="1800" spc="-1" strike="noStrike">
              <a:latin typeface="Arial"/>
            </a:endParaRPr>
          </a:p>
          <a:p>
            <a:pPr>
              <a:lnSpc>
                <a:spcPct val="100000"/>
              </a:lnSpc>
            </a:pPr>
            <a:endParaRPr b="0" lang="pt-BR" sz="1800" spc="-1" strike="noStrike">
              <a:latin typeface="Arial"/>
            </a:endParaRPr>
          </a:p>
        </p:txBody>
      </p:sp>
      <p:sp>
        <p:nvSpPr>
          <p:cNvPr id="168" name="CustomShape 2"/>
          <p:cNvSpPr/>
          <p:nvPr/>
        </p:nvSpPr>
        <p:spPr>
          <a:xfrm>
            <a:off x="1261080" y="3213000"/>
            <a:ext cx="5828040" cy="515880"/>
          </a:xfrm>
          <a:prstGeom prst="rect">
            <a:avLst/>
          </a:prstGeom>
          <a:noFill/>
          <a:ln>
            <a:noFill/>
          </a:ln>
        </p:spPr>
        <p:style>
          <a:lnRef idx="0"/>
          <a:fillRef idx="0"/>
          <a:effectRef idx="0"/>
          <a:fontRef idx="minor"/>
        </p:style>
        <p:txBody>
          <a:bodyPr wrap="none" lIns="90000" rIns="90000" tIns="45000" bIns="45000"/>
          <a:p>
            <a:pPr algn="r">
              <a:lnSpc>
                <a:spcPct val="100000"/>
              </a:lnSpc>
            </a:pPr>
            <a:r>
              <a:rPr b="0" lang="pt-BR" sz="2800" spc="-1" strike="noStrike">
                <a:solidFill>
                  <a:srgbClr val="000000"/>
                </a:solidFill>
                <a:latin typeface="Calibri"/>
                <a:ea typeface="DejaVu Sans"/>
              </a:rPr>
              <a:t>num = </a:t>
            </a:r>
            <a:r>
              <a:rPr b="0" lang="pt-BR" sz="2800" spc="-1" strike="noStrike">
                <a:solidFill>
                  <a:srgbClr val="ff0000"/>
                </a:solidFill>
                <a:latin typeface="Calibri"/>
                <a:ea typeface="DejaVu Sans"/>
              </a:rPr>
              <a:t>int(input(</a:t>
            </a:r>
            <a:r>
              <a:rPr b="0" lang="pt-BR" sz="2800" spc="-1" strike="noStrike">
                <a:solidFill>
                  <a:srgbClr val="00b050"/>
                </a:solidFill>
                <a:latin typeface="Calibri"/>
                <a:ea typeface="DejaVu Sans"/>
              </a:rPr>
              <a:t>“Digite um número: ”</a:t>
            </a:r>
            <a:r>
              <a:rPr b="0" lang="pt-BR" sz="2800" spc="-1" strike="noStrike">
                <a:solidFill>
                  <a:srgbClr val="ff0000"/>
                </a:solidFill>
                <a:latin typeface="Calibri"/>
                <a:ea typeface="DejaVu Sans"/>
              </a:rPr>
              <a:t>))</a:t>
            </a:r>
            <a:endParaRPr b="0" lang="pt-BR" sz="2800" spc="-1" strike="noStrike">
              <a:latin typeface="Arial"/>
            </a:endParaRPr>
          </a:p>
        </p:txBody>
      </p:sp>
    </p:spTree>
  </p:cSld>
  <p:timing>
    <p:tnLst>
      <p:par>
        <p:cTn id="31" dur="indefinite" restart="never" nodeType="tmRoot">
          <p:childTnLst>
            <p:seq>
              <p:cTn id="32" dur="indefinite" nodeType="mainSeq"/>
              <p:prevCondLst>
                <p:cond delay="0" evt="onPrev">
                  <p:tgtEl>
                    <p:sldTgt/>
                  </p:tgtEl>
                </p:cond>
              </p:prevCondLst>
              <p:nextCondLst>
                <p:cond delay="0" evt="onNext">
                  <p:tgtEl>
                    <p:sldTgt/>
                  </p:tgtEl>
                </p:cond>
              </p:nextCondLst>
            </p:seq>
          </p:childTnLst>
        </p:cTn>
      </p:par>
    </p:tnLst>
  </p:timing>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9" name="CustomShape 1"/>
          <p:cNvSpPr/>
          <p:nvPr/>
        </p:nvSpPr>
        <p:spPr>
          <a:xfrm>
            <a:off x="1459080" y="1238040"/>
            <a:ext cx="2441520" cy="637920"/>
          </a:xfrm>
          <a:prstGeom prst="rect">
            <a:avLst/>
          </a:prstGeom>
          <a:noFill/>
          <a:ln>
            <a:noFill/>
          </a:ln>
        </p:spPr>
        <p:style>
          <a:lnRef idx="0"/>
          <a:fillRef idx="0"/>
          <a:effectRef idx="0"/>
          <a:fontRef idx="minor"/>
        </p:style>
        <p:txBody>
          <a:bodyPr wrap="none" lIns="90000" rIns="90000" tIns="45000" bIns="45000"/>
          <a:p>
            <a:pPr>
              <a:lnSpc>
                <a:spcPct val="100000"/>
              </a:lnSpc>
            </a:pPr>
            <a:r>
              <a:rPr b="1" lang="pt-BR" sz="1800" spc="-1" strike="noStrike">
                <a:solidFill>
                  <a:srgbClr val="000000"/>
                </a:solidFill>
                <a:latin typeface="Calibri"/>
                <a:ea typeface="DejaVu Sans"/>
              </a:rPr>
              <a:t>Operadores Aritméticos</a:t>
            </a:r>
            <a:endParaRPr b="0" lang="pt-BR" sz="1800" spc="-1" strike="noStrike">
              <a:latin typeface="Arial"/>
            </a:endParaRPr>
          </a:p>
          <a:p>
            <a:pPr>
              <a:lnSpc>
                <a:spcPct val="100000"/>
              </a:lnSpc>
            </a:pPr>
            <a:endParaRPr b="0" lang="pt-BR" sz="1800" spc="-1" strike="noStrike">
              <a:latin typeface="Arial"/>
            </a:endParaRPr>
          </a:p>
        </p:txBody>
      </p:sp>
      <p:sp>
        <p:nvSpPr>
          <p:cNvPr id="170" name="CustomShape 2"/>
          <p:cNvSpPr/>
          <p:nvPr/>
        </p:nvSpPr>
        <p:spPr>
          <a:xfrm>
            <a:off x="2344680" y="2080440"/>
            <a:ext cx="5317560" cy="3501360"/>
          </a:xfrm>
          <a:prstGeom prst="rect">
            <a:avLst/>
          </a:prstGeom>
          <a:noFill/>
          <a:ln>
            <a:noFill/>
          </a:ln>
        </p:spPr>
        <p:style>
          <a:lnRef idx="0"/>
          <a:fillRef idx="0"/>
          <a:effectRef idx="0"/>
          <a:fontRef idx="minor"/>
        </p:style>
        <p:txBody>
          <a:bodyPr wrap="none" lIns="90000" rIns="90000" tIns="45000" bIns="45000"/>
          <a:p>
            <a:pPr>
              <a:lnSpc>
                <a:spcPct val="100000"/>
              </a:lnSpc>
            </a:pPr>
            <a:r>
              <a:rPr b="0" i="1" lang="pt-BR" sz="3200" spc="-1" strike="noStrike">
                <a:solidFill>
                  <a:srgbClr val="00b050"/>
                </a:solidFill>
                <a:latin typeface="Calibri"/>
                <a:ea typeface="DejaVu Sans"/>
              </a:rPr>
              <a:t>+</a:t>
            </a:r>
            <a:r>
              <a:rPr b="0" lang="pt-BR" sz="3200" spc="-1" strike="noStrike">
                <a:solidFill>
                  <a:srgbClr val="000000"/>
                </a:solidFill>
                <a:latin typeface="Calibri"/>
                <a:ea typeface="DejaVu Sans"/>
              </a:rPr>
              <a:t> → soma</a:t>
            </a:r>
            <a:br/>
            <a:r>
              <a:rPr b="1" i="1" lang="pt-BR" sz="3200" spc="-1" strike="noStrike">
                <a:solidFill>
                  <a:srgbClr val="00b050"/>
                </a:solidFill>
                <a:latin typeface="Calibri"/>
                <a:ea typeface="DejaVu Sans"/>
              </a:rPr>
              <a:t>–</a:t>
            </a:r>
            <a:r>
              <a:rPr b="0" lang="pt-BR" sz="3200" spc="-1" strike="noStrike">
                <a:solidFill>
                  <a:srgbClr val="000000"/>
                </a:solidFill>
                <a:latin typeface="Calibri"/>
                <a:ea typeface="DejaVu Sans"/>
              </a:rPr>
              <a:t> → subtração</a:t>
            </a:r>
            <a:br/>
            <a:r>
              <a:rPr b="1" i="1" lang="pt-BR" sz="3200" spc="-1" strike="noStrike">
                <a:solidFill>
                  <a:srgbClr val="00b050"/>
                </a:solidFill>
                <a:latin typeface="Calibri"/>
                <a:ea typeface="DejaVu Sans"/>
              </a:rPr>
              <a:t>*</a:t>
            </a:r>
            <a:r>
              <a:rPr b="0" lang="pt-BR" sz="3200" spc="-1" strike="noStrike">
                <a:solidFill>
                  <a:srgbClr val="000000"/>
                </a:solidFill>
                <a:latin typeface="Calibri"/>
                <a:ea typeface="DejaVu Sans"/>
              </a:rPr>
              <a:t> → multiplicação</a:t>
            </a:r>
            <a:br/>
            <a:r>
              <a:rPr b="1" i="1" lang="pt-BR" sz="3200" spc="-1" strike="noStrike">
                <a:solidFill>
                  <a:srgbClr val="00b050"/>
                </a:solidFill>
                <a:latin typeface="Calibri"/>
                <a:ea typeface="DejaVu Sans"/>
              </a:rPr>
              <a:t>/</a:t>
            </a:r>
            <a:r>
              <a:rPr b="0" lang="pt-BR" sz="3200" spc="-1" strike="noStrike">
                <a:solidFill>
                  <a:srgbClr val="000000"/>
                </a:solidFill>
                <a:latin typeface="Calibri"/>
                <a:ea typeface="DejaVu Sans"/>
              </a:rPr>
              <a:t> → divisão</a:t>
            </a:r>
            <a:br/>
            <a:r>
              <a:rPr b="1" i="1" lang="pt-BR" sz="3200" spc="-1" strike="noStrike">
                <a:solidFill>
                  <a:srgbClr val="00b050"/>
                </a:solidFill>
                <a:latin typeface="Calibri"/>
                <a:ea typeface="DejaVu Sans"/>
              </a:rPr>
              <a:t>//</a:t>
            </a:r>
            <a:r>
              <a:rPr b="0" lang="pt-BR" sz="3200" spc="-1" strike="noStrike">
                <a:solidFill>
                  <a:srgbClr val="000000"/>
                </a:solidFill>
                <a:latin typeface="Calibri"/>
                <a:ea typeface="DejaVu Sans"/>
              </a:rPr>
              <a:t> → divisão de inteiros</a:t>
            </a:r>
            <a:br/>
            <a:r>
              <a:rPr b="1" i="1" lang="pt-BR" sz="3200" spc="-1" strike="noStrike">
                <a:solidFill>
                  <a:srgbClr val="00b050"/>
                </a:solidFill>
                <a:latin typeface="Calibri"/>
                <a:ea typeface="DejaVu Sans"/>
              </a:rPr>
              <a:t>**</a:t>
            </a:r>
            <a:r>
              <a:rPr b="0" lang="pt-BR" sz="3200" spc="-1" strike="noStrike">
                <a:solidFill>
                  <a:srgbClr val="000000"/>
                </a:solidFill>
                <a:latin typeface="Calibri"/>
                <a:ea typeface="DejaVu Sans"/>
              </a:rPr>
              <a:t> → potenciação</a:t>
            </a:r>
            <a:br/>
            <a:r>
              <a:rPr b="1" i="1" lang="pt-BR" sz="3200" spc="-1" strike="noStrike">
                <a:solidFill>
                  <a:srgbClr val="00b050"/>
                </a:solidFill>
                <a:latin typeface="Calibri"/>
                <a:ea typeface="DejaVu Sans"/>
              </a:rPr>
              <a:t>%</a:t>
            </a:r>
            <a:r>
              <a:rPr b="0" lang="pt-BR" sz="3200" spc="-1" strike="noStrike">
                <a:solidFill>
                  <a:srgbClr val="000000"/>
                </a:solidFill>
                <a:latin typeface="Calibri"/>
                <a:ea typeface="DejaVu Sans"/>
              </a:rPr>
              <a:t> → módulo (resto da divisão) </a:t>
            </a:r>
            <a:endParaRPr b="0" lang="pt-BR" sz="3200" spc="-1" strike="noStrike">
              <a:latin typeface="Arial"/>
            </a:endParaRPr>
          </a:p>
        </p:txBody>
      </p:sp>
    </p:spTree>
  </p:cSld>
  <p:timing>
    <p:tnLst>
      <p:par>
        <p:cTn id="33" dur="indefinite" restart="never" nodeType="tmRoot">
          <p:childTnLst>
            <p:seq>
              <p:cTn id="34" dur="indefinite" nodeType="mainSeq"/>
              <p:prevCondLst>
                <p:cond delay="0" evt="onPrev">
                  <p:tgtEl>
                    <p:sldTgt/>
                  </p:tgtEl>
                </p:cond>
              </p:prevCondLst>
              <p:nextCondLst>
                <p:cond delay="0" evt="onNext">
                  <p:tgtEl>
                    <p:sldTgt/>
                  </p:tgtEl>
                </p:cond>
              </p:nextCondLst>
            </p:seq>
          </p:childTnLst>
        </p:cTn>
      </p:par>
    </p:tnLst>
  </p:timing>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1" name="CustomShape 1"/>
          <p:cNvSpPr/>
          <p:nvPr/>
        </p:nvSpPr>
        <p:spPr>
          <a:xfrm>
            <a:off x="668160" y="782280"/>
            <a:ext cx="2037600" cy="637920"/>
          </a:xfrm>
          <a:prstGeom prst="rect">
            <a:avLst/>
          </a:prstGeom>
          <a:noFill/>
          <a:ln>
            <a:noFill/>
          </a:ln>
        </p:spPr>
        <p:style>
          <a:lnRef idx="0"/>
          <a:fillRef idx="0"/>
          <a:effectRef idx="0"/>
          <a:fontRef idx="minor"/>
        </p:style>
        <p:txBody>
          <a:bodyPr wrap="none" lIns="90000" rIns="90000" tIns="45000" bIns="45000"/>
          <a:p>
            <a:pPr>
              <a:lnSpc>
                <a:spcPct val="100000"/>
              </a:lnSpc>
            </a:pPr>
            <a:r>
              <a:rPr b="1" lang="pt-BR" sz="1800" spc="-1" strike="noStrike">
                <a:solidFill>
                  <a:srgbClr val="000000"/>
                </a:solidFill>
                <a:latin typeface="Calibri"/>
                <a:ea typeface="DejaVu Sans"/>
              </a:rPr>
              <a:t>Operadores Lógicos</a:t>
            </a:r>
            <a:endParaRPr b="0" lang="pt-BR" sz="1800" spc="-1" strike="noStrike">
              <a:latin typeface="Arial"/>
            </a:endParaRPr>
          </a:p>
          <a:p>
            <a:pPr>
              <a:lnSpc>
                <a:spcPct val="100000"/>
              </a:lnSpc>
            </a:pPr>
            <a:endParaRPr b="0" lang="pt-BR" sz="1800" spc="-1" strike="noStrike">
              <a:latin typeface="Arial"/>
            </a:endParaRPr>
          </a:p>
        </p:txBody>
      </p:sp>
      <p:sp>
        <p:nvSpPr>
          <p:cNvPr id="172" name="CustomShape 2"/>
          <p:cNvSpPr/>
          <p:nvPr/>
        </p:nvSpPr>
        <p:spPr>
          <a:xfrm>
            <a:off x="679680" y="1212840"/>
            <a:ext cx="7783200" cy="4811760"/>
          </a:xfrm>
          <a:prstGeom prst="rect">
            <a:avLst/>
          </a:prstGeom>
          <a:noFill/>
          <a:ln>
            <a:noFill/>
          </a:ln>
        </p:spPr>
        <p:style>
          <a:lnRef idx="0"/>
          <a:fillRef idx="0"/>
          <a:effectRef idx="0"/>
          <a:fontRef idx="minor"/>
        </p:style>
        <p:txBody>
          <a:bodyPr wrap="none" lIns="90000" rIns="90000" tIns="45000" bIns="45000"/>
          <a:p>
            <a:pPr>
              <a:lnSpc>
                <a:spcPct val="100000"/>
              </a:lnSpc>
            </a:pPr>
            <a:r>
              <a:rPr b="0" i="1" lang="pt-BR" sz="3200" spc="-1" strike="noStrike">
                <a:solidFill>
                  <a:srgbClr val="00b050"/>
                </a:solidFill>
                <a:latin typeface="Calibri"/>
                <a:ea typeface="DejaVu Sans"/>
              </a:rPr>
              <a:t>&gt; </a:t>
            </a:r>
            <a:r>
              <a:rPr b="0" i="1" lang="pt-BR" sz="3200" spc="-1" strike="noStrike">
                <a:solidFill>
                  <a:srgbClr val="262626"/>
                </a:solidFill>
                <a:latin typeface="Calibri"/>
                <a:ea typeface="DejaVu Sans"/>
              </a:rPr>
              <a:t>→ maior</a:t>
            </a:r>
            <a:endParaRPr b="0" lang="pt-BR" sz="3200" spc="-1" strike="noStrike">
              <a:latin typeface="Arial"/>
            </a:endParaRPr>
          </a:p>
          <a:p>
            <a:pPr>
              <a:lnSpc>
                <a:spcPct val="100000"/>
              </a:lnSpc>
            </a:pPr>
            <a:r>
              <a:rPr b="0" i="1" lang="pt-BR" sz="3200" spc="-1" strike="noStrike">
                <a:solidFill>
                  <a:srgbClr val="00b050"/>
                </a:solidFill>
                <a:latin typeface="Calibri"/>
                <a:ea typeface="DejaVu Sans"/>
              </a:rPr>
              <a:t>&gt;=</a:t>
            </a:r>
            <a:r>
              <a:rPr b="0" i="1" lang="pt-BR" sz="3200" spc="-1" strike="noStrike">
                <a:solidFill>
                  <a:srgbClr val="262626"/>
                </a:solidFill>
                <a:latin typeface="Calibri"/>
                <a:ea typeface="DejaVu Sans"/>
              </a:rPr>
              <a:t> → maior ou igual</a:t>
            </a:r>
            <a:endParaRPr b="0" lang="pt-BR" sz="3200" spc="-1" strike="noStrike">
              <a:latin typeface="Arial"/>
            </a:endParaRPr>
          </a:p>
          <a:p>
            <a:pPr>
              <a:lnSpc>
                <a:spcPct val="100000"/>
              </a:lnSpc>
            </a:pPr>
            <a:r>
              <a:rPr b="0" i="1" lang="pt-BR" sz="3200" spc="-1" strike="noStrike">
                <a:solidFill>
                  <a:srgbClr val="00b050"/>
                </a:solidFill>
                <a:latin typeface="Calibri"/>
                <a:ea typeface="DejaVu Sans"/>
              </a:rPr>
              <a:t>&lt;=</a:t>
            </a:r>
            <a:r>
              <a:rPr b="0" i="1" lang="pt-BR" sz="3200" spc="-1" strike="noStrike">
                <a:solidFill>
                  <a:srgbClr val="262626"/>
                </a:solidFill>
                <a:latin typeface="Calibri"/>
                <a:ea typeface="DejaVu Sans"/>
              </a:rPr>
              <a:t> → menor ou igual</a:t>
            </a:r>
            <a:endParaRPr b="0" lang="pt-BR" sz="3200" spc="-1" strike="noStrike">
              <a:latin typeface="Arial"/>
            </a:endParaRPr>
          </a:p>
          <a:p>
            <a:pPr>
              <a:lnSpc>
                <a:spcPct val="100000"/>
              </a:lnSpc>
            </a:pPr>
            <a:r>
              <a:rPr b="0" i="1" lang="pt-BR" sz="3200" spc="-1" strike="noStrike">
                <a:solidFill>
                  <a:srgbClr val="00b050"/>
                </a:solidFill>
                <a:latin typeface="Calibri"/>
                <a:ea typeface="DejaVu Sans"/>
              </a:rPr>
              <a:t>==</a:t>
            </a:r>
            <a:r>
              <a:rPr b="0" i="1" lang="pt-BR" sz="3200" spc="-1" strike="noStrike">
                <a:solidFill>
                  <a:srgbClr val="262626"/>
                </a:solidFill>
                <a:latin typeface="Calibri"/>
                <a:ea typeface="DejaVu Sans"/>
              </a:rPr>
              <a:t> → igual</a:t>
            </a:r>
            <a:endParaRPr b="0" lang="pt-BR" sz="3200" spc="-1" strike="noStrike">
              <a:latin typeface="Arial"/>
            </a:endParaRPr>
          </a:p>
          <a:p>
            <a:pPr>
              <a:lnSpc>
                <a:spcPct val="100000"/>
              </a:lnSpc>
            </a:pPr>
            <a:r>
              <a:rPr b="0" i="1" lang="pt-BR" sz="3200" spc="-1" strike="noStrike">
                <a:solidFill>
                  <a:srgbClr val="00b050"/>
                </a:solidFill>
                <a:latin typeface="Calibri"/>
                <a:ea typeface="DejaVu Sans"/>
              </a:rPr>
              <a:t>!=</a:t>
            </a:r>
            <a:r>
              <a:rPr b="0" i="1" lang="pt-BR" sz="3200" spc="-1" strike="noStrike">
                <a:solidFill>
                  <a:srgbClr val="262626"/>
                </a:solidFill>
                <a:latin typeface="Calibri"/>
                <a:ea typeface="DejaVu Sans"/>
              </a:rPr>
              <a:t> → diferente</a:t>
            </a:r>
            <a:endParaRPr b="0" lang="pt-BR" sz="3200" spc="-1" strike="noStrike">
              <a:latin typeface="Arial"/>
            </a:endParaRPr>
          </a:p>
          <a:p>
            <a:pPr>
              <a:lnSpc>
                <a:spcPct val="100000"/>
              </a:lnSpc>
            </a:pPr>
            <a:r>
              <a:rPr b="0" i="1" lang="pt-BR" sz="3200" spc="-1" strike="noStrike">
                <a:solidFill>
                  <a:srgbClr val="00b050"/>
                </a:solidFill>
                <a:latin typeface="Calibri"/>
                <a:ea typeface="DejaVu Sans"/>
              </a:rPr>
              <a:t>not</a:t>
            </a:r>
            <a:r>
              <a:rPr b="0" i="1" lang="pt-BR" sz="3200" spc="-1" strike="noStrike">
                <a:solidFill>
                  <a:srgbClr val="262626"/>
                </a:solidFill>
                <a:latin typeface="Calibri"/>
                <a:ea typeface="DejaVu Sans"/>
              </a:rPr>
              <a:t> → </a:t>
            </a:r>
            <a:r>
              <a:rPr b="0" i="1" lang="pt-BR" sz="1800" spc="-1" strike="noStrike">
                <a:solidFill>
                  <a:srgbClr val="262626"/>
                </a:solidFill>
                <a:latin typeface="Calibri"/>
                <a:ea typeface="DejaVu Sans"/>
              </a:rPr>
              <a:t>Operador lógico que representa a negação (inverso) da variável atual. </a:t>
            </a:r>
            <a:endParaRPr b="0" lang="pt-BR" sz="1800" spc="-1" strike="noStrike">
              <a:latin typeface="Arial"/>
            </a:endParaRPr>
          </a:p>
          <a:p>
            <a:pPr>
              <a:lnSpc>
                <a:spcPct val="100000"/>
              </a:lnSpc>
            </a:pPr>
            <a:r>
              <a:rPr b="0" i="1" lang="pt-BR" sz="1800" spc="-1" strike="noStrike">
                <a:solidFill>
                  <a:srgbClr val="262626"/>
                </a:solidFill>
                <a:latin typeface="Calibri"/>
                <a:ea typeface="DejaVu Sans"/>
              </a:rPr>
              <a:t>Se ela for verdade, torna-se falsa, e vice-versa.</a:t>
            </a:r>
            <a:endParaRPr b="0" lang="pt-BR" sz="1800" spc="-1" strike="noStrike">
              <a:latin typeface="Arial"/>
            </a:endParaRPr>
          </a:p>
          <a:p>
            <a:pPr>
              <a:lnSpc>
                <a:spcPct val="100000"/>
              </a:lnSpc>
            </a:pPr>
            <a:r>
              <a:rPr b="0" i="1" lang="pt-BR" sz="3200" spc="-1" strike="noStrike">
                <a:solidFill>
                  <a:srgbClr val="00b050"/>
                </a:solidFill>
                <a:latin typeface="Calibri"/>
                <a:ea typeface="DejaVu Sans"/>
              </a:rPr>
              <a:t>and</a:t>
            </a:r>
            <a:r>
              <a:rPr b="0" i="1" lang="pt-BR" sz="3200" spc="-1" strike="noStrike">
                <a:solidFill>
                  <a:srgbClr val="262626"/>
                </a:solidFill>
                <a:latin typeface="Calibri"/>
                <a:ea typeface="DejaVu Sans"/>
              </a:rPr>
              <a:t> → </a:t>
            </a:r>
            <a:r>
              <a:rPr b="0" i="1" lang="pt-BR" sz="1800" spc="-1" strike="noStrike">
                <a:solidFill>
                  <a:srgbClr val="262626"/>
                </a:solidFill>
                <a:latin typeface="Calibri"/>
                <a:ea typeface="DejaVu Sans"/>
              </a:rPr>
              <a:t>Operador lógico onde a resposta da operação é verdade se</a:t>
            </a:r>
            <a:endParaRPr b="0" lang="pt-BR" sz="1800" spc="-1" strike="noStrike">
              <a:latin typeface="Arial"/>
            </a:endParaRPr>
          </a:p>
          <a:p>
            <a:pPr>
              <a:lnSpc>
                <a:spcPct val="100000"/>
              </a:lnSpc>
            </a:pPr>
            <a:r>
              <a:rPr b="0" i="1" lang="pt-BR" sz="1800" spc="-1" strike="noStrike">
                <a:solidFill>
                  <a:srgbClr val="262626"/>
                </a:solidFill>
                <a:latin typeface="Calibri"/>
                <a:ea typeface="DejaVu Sans"/>
              </a:rPr>
              <a:t> </a:t>
            </a:r>
            <a:r>
              <a:rPr b="0" i="1" lang="pt-BR" sz="1800" spc="-1" strike="noStrike">
                <a:solidFill>
                  <a:srgbClr val="262626"/>
                </a:solidFill>
                <a:latin typeface="Calibri"/>
                <a:ea typeface="DejaVu Sans"/>
              </a:rPr>
              <a:t>ambas as variáveis de entrada forem verdade.</a:t>
            </a:r>
            <a:endParaRPr b="0" lang="pt-BR" sz="1800" spc="-1" strike="noStrike">
              <a:latin typeface="Arial"/>
            </a:endParaRPr>
          </a:p>
          <a:p>
            <a:pPr>
              <a:lnSpc>
                <a:spcPct val="100000"/>
              </a:lnSpc>
            </a:pPr>
            <a:r>
              <a:rPr b="0" i="1" lang="pt-BR" sz="3200" spc="-1" strike="noStrike">
                <a:solidFill>
                  <a:srgbClr val="00b050"/>
                </a:solidFill>
                <a:latin typeface="Calibri"/>
                <a:ea typeface="DejaVu Sans"/>
              </a:rPr>
              <a:t>or</a:t>
            </a:r>
            <a:r>
              <a:rPr b="0" i="1" lang="pt-BR" sz="3200" spc="-1" strike="noStrike">
                <a:solidFill>
                  <a:srgbClr val="262626"/>
                </a:solidFill>
                <a:latin typeface="Calibri"/>
                <a:ea typeface="DejaVu Sans"/>
              </a:rPr>
              <a:t> → </a:t>
            </a:r>
            <a:r>
              <a:rPr b="0" i="1" lang="pt-BR" sz="1800" spc="-1" strike="noStrike">
                <a:solidFill>
                  <a:srgbClr val="262626"/>
                </a:solidFill>
                <a:latin typeface="Calibri"/>
                <a:ea typeface="DejaVu Sans"/>
              </a:rPr>
              <a:t>Operador lógico onde a resposta da operação é verdade se e</a:t>
            </a:r>
            <a:endParaRPr b="0" lang="pt-BR" sz="1800" spc="-1" strike="noStrike">
              <a:latin typeface="Arial"/>
            </a:endParaRPr>
          </a:p>
          <a:p>
            <a:pPr>
              <a:lnSpc>
                <a:spcPct val="100000"/>
              </a:lnSpc>
            </a:pPr>
            <a:r>
              <a:rPr b="0" i="1" lang="pt-BR" sz="1800" spc="-1" strike="noStrike">
                <a:solidFill>
                  <a:srgbClr val="262626"/>
                </a:solidFill>
                <a:latin typeface="Calibri"/>
                <a:ea typeface="DejaVu Sans"/>
              </a:rPr>
              <a:t> </a:t>
            </a:r>
            <a:r>
              <a:rPr b="0" i="1" lang="pt-BR" sz="1800" spc="-1" strike="noStrike">
                <a:solidFill>
                  <a:srgbClr val="262626"/>
                </a:solidFill>
                <a:latin typeface="Calibri"/>
                <a:ea typeface="DejaVu Sans"/>
              </a:rPr>
              <a:t>somente se pelo menos uma das variáveis de entrada for verdade. </a:t>
            </a:r>
            <a:endParaRPr b="0" lang="pt-BR" sz="1800" spc="-1" strike="noStrike">
              <a:latin typeface="Arial"/>
            </a:endParaRPr>
          </a:p>
        </p:txBody>
      </p:sp>
    </p:spTree>
  </p:cSld>
  <p:timing>
    <p:tnLst>
      <p:par>
        <p:cTn id="35" dur="indefinite" restart="never" nodeType="tmRoot">
          <p:childTnLst>
            <p:seq>
              <p:cTn id="36" dur="indefinite" nodeType="mainSeq"/>
              <p:prevCondLst>
                <p:cond delay="0" evt="onPrev">
                  <p:tgtEl>
                    <p:sldTgt/>
                  </p:tgtEl>
                </p:cond>
              </p:prevCondLst>
              <p:nextCondLst>
                <p:cond delay="0" evt="onNext">
                  <p:tgtEl>
                    <p:sldTgt/>
                  </p:tgtEl>
                </p:cond>
              </p:nextCondLst>
            </p:seq>
          </p:childTnLst>
        </p:cTn>
      </p:par>
    </p:tnLst>
  </p:timing>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3" name="CustomShape 1"/>
          <p:cNvSpPr/>
          <p:nvPr/>
        </p:nvSpPr>
        <p:spPr>
          <a:xfrm>
            <a:off x="1418400" y="621720"/>
            <a:ext cx="826200" cy="637920"/>
          </a:xfrm>
          <a:prstGeom prst="rect">
            <a:avLst/>
          </a:prstGeom>
          <a:noFill/>
          <a:ln>
            <a:noFill/>
          </a:ln>
        </p:spPr>
        <p:style>
          <a:lnRef idx="0"/>
          <a:fillRef idx="0"/>
          <a:effectRef idx="0"/>
          <a:fontRef idx="minor"/>
        </p:style>
        <p:txBody>
          <a:bodyPr wrap="none" lIns="90000" rIns="90000" tIns="45000" bIns="45000"/>
          <a:p>
            <a:pPr>
              <a:lnSpc>
                <a:spcPct val="100000"/>
              </a:lnSpc>
            </a:pPr>
            <a:r>
              <a:rPr b="1" lang="pt-BR" sz="1800" spc="-1" strike="noStrike">
                <a:solidFill>
                  <a:srgbClr val="000000"/>
                </a:solidFill>
                <a:latin typeface="Calibri"/>
                <a:ea typeface="DejaVu Sans"/>
              </a:rPr>
              <a:t>Strings</a:t>
            </a:r>
            <a:endParaRPr b="0" lang="pt-BR" sz="1800" spc="-1" strike="noStrike">
              <a:latin typeface="Arial"/>
            </a:endParaRPr>
          </a:p>
          <a:p>
            <a:pPr>
              <a:lnSpc>
                <a:spcPct val="100000"/>
              </a:lnSpc>
            </a:pPr>
            <a:endParaRPr b="0" lang="pt-BR" sz="1800" spc="-1" strike="noStrike">
              <a:latin typeface="Arial"/>
            </a:endParaRPr>
          </a:p>
        </p:txBody>
      </p:sp>
      <p:pic>
        <p:nvPicPr>
          <p:cNvPr id="174" name="Picture 2" descr=""/>
          <p:cNvPicPr/>
          <p:nvPr/>
        </p:nvPicPr>
        <p:blipFill>
          <a:blip r:embed="rId1"/>
          <a:srcRect l="14495" t="19736" r="11820" b="20489"/>
          <a:stretch/>
        </p:blipFill>
        <p:spPr>
          <a:xfrm>
            <a:off x="982440" y="1576440"/>
            <a:ext cx="7178040" cy="4658400"/>
          </a:xfrm>
          <a:prstGeom prst="rect">
            <a:avLst/>
          </a:prstGeom>
          <a:ln>
            <a:noFill/>
          </a:ln>
        </p:spPr>
      </p:pic>
    </p:spTree>
  </p:cSld>
  <p:timing>
    <p:tnLst>
      <p:par>
        <p:cTn id="37" dur="indefinite" restart="never" nodeType="tmRoot">
          <p:childTnLst>
            <p:seq>
              <p:cTn id="38" dur="indefinite" nodeType="mainSeq"/>
              <p:prevCondLst>
                <p:cond delay="0" evt="onPrev">
                  <p:tgtEl>
                    <p:sldTgt/>
                  </p:tgtEl>
                </p:cond>
              </p:prevCondLst>
              <p:nextCondLst>
                <p:cond delay="0" evt="onNext">
                  <p:tgtEl>
                    <p:sldTgt/>
                  </p:tgtEl>
                </p:cond>
              </p:nextCondLst>
            </p:seq>
          </p:childTnLst>
        </p:cTn>
      </p:par>
    </p:tnLst>
  </p:timing>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6" name="CustomShape 1"/>
          <p:cNvSpPr/>
          <p:nvPr/>
        </p:nvSpPr>
        <p:spPr>
          <a:xfrm>
            <a:off x="749880" y="1629000"/>
            <a:ext cx="7729200" cy="4850640"/>
          </a:xfrm>
          <a:prstGeom prst="rect">
            <a:avLst/>
          </a:prstGeom>
          <a:noFill/>
          <a:ln>
            <a:noFill/>
          </a:ln>
        </p:spPr>
        <p:style>
          <a:lnRef idx="0"/>
          <a:fillRef idx="0"/>
          <a:effectRef idx="0"/>
          <a:fontRef idx="minor"/>
        </p:style>
        <p:txBody>
          <a:bodyPr wrap="none" lIns="90000" rIns="90000" tIns="45000" bIns="45000"/>
          <a:p>
            <a:pPr>
              <a:lnSpc>
                <a:spcPct val="100000"/>
              </a:lnSpc>
            </a:pPr>
            <a:r>
              <a:rPr b="1" lang="pt-BR" sz="1800" spc="-1" strike="noStrike">
                <a:solidFill>
                  <a:srgbClr val="000000"/>
                </a:solidFill>
                <a:latin typeface="Calibri"/>
                <a:ea typeface="DejaVu Sans"/>
              </a:rPr>
              <a:t>Formação</a:t>
            </a:r>
            <a:endParaRPr b="0" lang="pt-BR" sz="1800" spc="-1" strike="noStrike">
              <a:latin typeface="Arial"/>
            </a:endParaRPr>
          </a:p>
          <a:p>
            <a:pPr>
              <a:lnSpc>
                <a:spcPct val="100000"/>
              </a:lnSpc>
            </a:pPr>
            <a:endParaRPr b="0" lang="pt-BR" sz="1800" spc="-1" strike="noStrike">
              <a:latin typeface="Arial"/>
            </a:endParaRPr>
          </a:p>
          <a:p>
            <a:pPr marL="216000" indent="-215280">
              <a:lnSpc>
                <a:spcPct val="100000"/>
              </a:lnSpc>
              <a:buClr>
                <a:srgbClr val="000000"/>
              </a:buClr>
              <a:buFont typeface="Symbol"/>
              <a:buChar char=""/>
            </a:pPr>
            <a:r>
              <a:rPr b="0" lang="pt-BR" sz="1800" spc="-1" strike="noStrike">
                <a:solidFill>
                  <a:srgbClr val="000000"/>
                </a:solidFill>
                <a:latin typeface="Calibri"/>
                <a:ea typeface="DejaVu Sans"/>
              </a:rPr>
              <a:t>Pós Graduado em Projetos e Desenvolvimento de Aplicações WEB (UNIFATEA);</a:t>
            </a:r>
            <a:endParaRPr b="0" lang="pt-BR" sz="1800" spc="-1" strike="noStrike">
              <a:latin typeface="Arial"/>
            </a:endParaRPr>
          </a:p>
          <a:p>
            <a:pPr marL="216000" indent="-215280">
              <a:lnSpc>
                <a:spcPct val="100000"/>
              </a:lnSpc>
              <a:buClr>
                <a:srgbClr val="000000"/>
              </a:buClr>
              <a:buFont typeface="Symbol"/>
              <a:buChar char=""/>
            </a:pPr>
            <a:r>
              <a:rPr b="0" lang="pt-BR" sz="1800" spc="-1" strike="noStrike">
                <a:solidFill>
                  <a:srgbClr val="000000"/>
                </a:solidFill>
                <a:latin typeface="Calibri"/>
                <a:ea typeface="DejaVu Sans"/>
              </a:rPr>
              <a:t>Graduado em Análise e Desenvolvimento de Sistemas (Fatec Guaratinguetá);</a:t>
            </a:r>
            <a:endParaRPr b="0" lang="pt-BR" sz="1800" spc="-1" strike="noStrike">
              <a:latin typeface="Arial"/>
            </a:endParaRPr>
          </a:p>
          <a:p>
            <a:pPr>
              <a:lnSpc>
                <a:spcPct val="100000"/>
              </a:lnSpc>
            </a:pPr>
            <a:endParaRPr b="0" lang="pt-BR" sz="1800" spc="-1" strike="noStrike">
              <a:latin typeface="Arial"/>
            </a:endParaRPr>
          </a:p>
          <a:p>
            <a:pPr>
              <a:lnSpc>
                <a:spcPct val="100000"/>
              </a:lnSpc>
            </a:pPr>
            <a:r>
              <a:rPr b="1" lang="pt-BR" sz="1800" spc="-1" strike="noStrike">
                <a:solidFill>
                  <a:srgbClr val="000000"/>
                </a:solidFill>
                <a:latin typeface="Calibri"/>
                <a:ea typeface="DejaVu Sans"/>
              </a:rPr>
              <a:t>Experiência</a:t>
            </a:r>
            <a:endParaRPr b="0" lang="pt-BR" sz="1800" spc="-1" strike="noStrike">
              <a:latin typeface="Arial"/>
            </a:endParaRPr>
          </a:p>
          <a:p>
            <a:pPr>
              <a:lnSpc>
                <a:spcPct val="100000"/>
              </a:lnSpc>
            </a:pPr>
            <a:endParaRPr b="0" lang="pt-BR" sz="1800" spc="-1" strike="noStrike">
              <a:latin typeface="Arial"/>
            </a:endParaRPr>
          </a:p>
          <a:p>
            <a:pPr marL="285840" indent="-284400">
              <a:lnSpc>
                <a:spcPct val="100000"/>
              </a:lnSpc>
              <a:buClr>
                <a:srgbClr val="000000"/>
              </a:buClr>
              <a:buFont typeface="Arial"/>
              <a:buChar char="•"/>
            </a:pPr>
            <a:r>
              <a:rPr b="0" lang="pt-BR" sz="1800" spc="-1" strike="noStrike">
                <a:solidFill>
                  <a:srgbClr val="000000"/>
                </a:solidFill>
                <a:latin typeface="Calibri"/>
                <a:ea typeface="DejaVu Sans"/>
              </a:rPr>
              <a:t>Bolsista Desenvolvedor Web/Mobile INPE SJC – EMBRACE</a:t>
            </a:r>
            <a:endParaRPr b="0" lang="pt-BR" sz="1800" spc="-1" strike="noStrike">
              <a:latin typeface="Arial"/>
            </a:endParaRPr>
          </a:p>
          <a:p>
            <a:pPr marL="285840" indent="-284400">
              <a:lnSpc>
                <a:spcPct val="100000"/>
              </a:lnSpc>
              <a:buClr>
                <a:srgbClr val="000000"/>
              </a:buClr>
              <a:buFont typeface="Arial"/>
              <a:buChar char="•"/>
            </a:pPr>
            <a:r>
              <a:rPr b="0" lang="pt-BR" sz="1800" spc="-1" strike="noStrike">
                <a:solidFill>
                  <a:srgbClr val="000000"/>
                </a:solidFill>
                <a:latin typeface="Calibri"/>
                <a:ea typeface="DejaVu Sans"/>
              </a:rPr>
              <a:t>Desenvolvedor Web (Sharepoint) Liebherr Brasil Guaratinguetá - SP</a:t>
            </a:r>
            <a:endParaRPr b="0" lang="pt-BR" sz="1800" spc="-1" strike="noStrike">
              <a:latin typeface="Arial"/>
            </a:endParaRPr>
          </a:p>
          <a:p>
            <a:pPr marL="285840" indent="-284400">
              <a:lnSpc>
                <a:spcPct val="100000"/>
              </a:lnSpc>
              <a:buClr>
                <a:srgbClr val="000000"/>
              </a:buClr>
              <a:buFont typeface="Arial"/>
              <a:buChar char="•"/>
            </a:pPr>
            <a:r>
              <a:rPr b="0" lang="pt-BR" sz="1800" spc="-1" strike="noStrike">
                <a:solidFill>
                  <a:srgbClr val="000000"/>
                </a:solidFill>
                <a:latin typeface="Calibri"/>
                <a:ea typeface="DejaVu Sans"/>
              </a:rPr>
              <a:t>Fundador da empresa Orions Sites e Host; </a:t>
            </a:r>
            <a:endParaRPr b="0" lang="pt-BR" sz="1800" spc="-1" strike="noStrike">
              <a:latin typeface="Arial"/>
            </a:endParaRPr>
          </a:p>
          <a:p>
            <a:pPr>
              <a:lnSpc>
                <a:spcPct val="100000"/>
              </a:lnSpc>
            </a:pPr>
            <a:endParaRPr b="0" lang="pt-BR" sz="1800" spc="-1" strike="noStrike">
              <a:latin typeface="Arial"/>
            </a:endParaRPr>
          </a:p>
          <a:p>
            <a:pPr>
              <a:lnSpc>
                <a:spcPct val="100000"/>
              </a:lnSpc>
            </a:pPr>
            <a:r>
              <a:rPr b="1" lang="pt-BR" sz="1800" spc="-1" strike="noStrike">
                <a:solidFill>
                  <a:srgbClr val="000000"/>
                </a:solidFill>
                <a:latin typeface="Calibri"/>
                <a:ea typeface="DejaVu Sans"/>
              </a:rPr>
              <a:t>Projetos</a:t>
            </a:r>
            <a:endParaRPr b="0" lang="pt-BR" sz="1800" spc="-1" strike="noStrike">
              <a:latin typeface="Arial"/>
            </a:endParaRPr>
          </a:p>
          <a:p>
            <a:pPr>
              <a:lnSpc>
                <a:spcPct val="100000"/>
              </a:lnSpc>
            </a:pPr>
            <a:endParaRPr b="0" lang="pt-BR" sz="1800" spc="-1" strike="noStrike">
              <a:latin typeface="Arial"/>
            </a:endParaRPr>
          </a:p>
          <a:p>
            <a:pPr marL="285840" indent="-284400">
              <a:lnSpc>
                <a:spcPct val="100000"/>
              </a:lnSpc>
              <a:buClr>
                <a:srgbClr val="000000"/>
              </a:buClr>
              <a:buFont typeface="Arial"/>
              <a:buChar char="•"/>
            </a:pPr>
            <a:r>
              <a:rPr b="0" lang="pt-BR" sz="1800" spc="-1" strike="noStrike">
                <a:solidFill>
                  <a:srgbClr val="000000"/>
                </a:solidFill>
                <a:latin typeface="Calibri"/>
                <a:ea typeface="DejaVu Sans"/>
              </a:rPr>
              <a:t>Code Python – Grupo no Facebook voltado para ao compartilhamento </a:t>
            </a:r>
            <a:endParaRPr b="0" lang="pt-BR" sz="1800" spc="-1" strike="noStrike">
              <a:latin typeface="Arial"/>
            </a:endParaRPr>
          </a:p>
          <a:p>
            <a:pPr marL="285840" indent="-284400">
              <a:lnSpc>
                <a:spcPct val="100000"/>
              </a:lnSpc>
              <a:buClr>
                <a:srgbClr val="000000"/>
              </a:buClr>
              <a:buFont typeface="Arial"/>
              <a:buChar char="•"/>
            </a:pPr>
            <a:r>
              <a:rPr b="0" lang="pt-BR" sz="1800" spc="-1" strike="noStrike">
                <a:solidFill>
                  <a:srgbClr val="000000"/>
                </a:solidFill>
                <a:latin typeface="Calibri"/>
                <a:ea typeface="DejaVu Sans"/>
              </a:rPr>
              <a:t>de experiências em Python.</a:t>
            </a:r>
            <a:endParaRPr b="0" lang="pt-BR" sz="1800" spc="-1" strike="noStrike">
              <a:latin typeface="Arial"/>
            </a:endParaRPr>
          </a:p>
          <a:p>
            <a:pPr>
              <a:lnSpc>
                <a:spcPct val="100000"/>
              </a:lnSpc>
            </a:pPr>
            <a:endParaRPr b="0" lang="pt-BR" sz="1800" spc="-1" strike="noStrike">
              <a:latin typeface="Arial"/>
            </a:endParaRPr>
          </a:p>
        </p:txBody>
      </p:sp>
      <p:sp>
        <p:nvSpPr>
          <p:cNvPr id="117" name="CustomShape 2"/>
          <p:cNvSpPr/>
          <p:nvPr/>
        </p:nvSpPr>
        <p:spPr>
          <a:xfrm>
            <a:off x="718560" y="518040"/>
            <a:ext cx="1617120" cy="515880"/>
          </a:xfrm>
          <a:prstGeom prst="rect">
            <a:avLst/>
          </a:prstGeom>
          <a:noFill/>
          <a:ln>
            <a:noFill/>
          </a:ln>
        </p:spPr>
        <p:style>
          <a:lnRef idx="0"/>
          <a:fillRef idx="0"/>
          <a:effectRef idx="0"/>
          <a:fontRef idx="minor"/>
        </p:style>
        <p:txBody>
          <a:bodyPr wrap="none" lIns="90000" rIns="90000" tIns="45000" bIns="45000"/>
          <a:p>
            <a:pPr>
              <a:lnSpc>
                <a:spcPct val="100000"/>
              </a:lnSpc>
            </a:pPr>
            <a:r>
              <a:rPr b="1" lang="pt-BR" sz="2800" spc="-1" strike="noStrike">
                <a:solidFill>
                  <a:srgbClr val="ff0000"/>
                </a:solidFill>
                <a:latin typeface="Calibri"/>
                <a:ea typeface="DejaVu Sans"/>
              </a:rPr>
              <a:t>Silvio Luis</a:t>
            </a:r>
            <a:endParaRPr b="0" lang="pt-BR" sz="2800" spc="-1" strike="noStrike">
              <a:latin typeface="Arial"/>
            </a:endParaRPr>
          </a:p>
        </p:txBody>
      </p:sp>
    </p:spTree>
  </p:cSld>
  <p:timing>
    <p:tnLst>
      <p:par>
        <p:cTn id="3" dur="indefinite" restart="never" nodeType="tmRoot">
          <p:childTnLst>
            <p:seq>
              <p:cTn id="4" dur="indefinite" nodeType="mainSeq"/>
              <p:prevCondLst>
                <p:cond delay="0" evt="onPrev">
                  <p:tgtEl>
                    <p:sldTgt/>
                  </p:tgtEl>
                </p:cond>
              </p:prevCondLst>
              <p:nextCondLst>
                <p:cond delay="0" evt="onNext">
                  <p:tgtEl>
                    <p:sldTgt/>
                  </p:tgtEl>
                </p:cond>
              </p:nextCondLst>
            </p:seq>
          </p:childTnLst>
        </p:cTn>
      </p:par>
    </p:tnLst>
  </p:timing>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5" name="CustomShape 1"/>
          <p:cNvSpPr/>
          <p:nvPr/>
        </p:nvSpPr>
        <p:spPr>
          <a:xfrm>
            <a:off x="544320" y="1116720"/>
            <a:ext cx="2809080" cy="820800"/>
          </a:xfrm>
          <a:prstGeom prst="rect">
            <a:avLst/>
          </a:prstGeom>
          <a:noFill/>
          <a:ln>
            <a:noFill/>
          </a:ln>
        </p:spPr>
        <p:style>
          <a:lnRef idx="0"/>
          <a:fillRef idx="0"/>
          <a:effectRef idx="0"/>
          <a:fontRef idx="minor"/>
        </p:style>
        <p:txBody>
          <a:bodyPr wrap="none" lIns="90000" rIns="90000" tIns="45000" bIns="45000"/>
          <a:p>
            <a:pPr>
              <a:lnSpc>
                <a:spcPct val="100000"/>
              </a:lnSpc>
            </a:pPr>
            <a:r>
              <a:rPr b="1" lang="pt-BR" sz="2400" spc="-1" strike="noStrike">
                <a:solidFill>
                  <a:srgbClr val="000000"/>
                </a:solidFill>
                <a:latin typeface="Calibri"/>
                <a:ea typeface="DejaVu Sans"/>
              </a:rPr>
              <a:t>Manipulando Strings</a:t>
            </a:r>
            <a:endParaRPr b="0" lang="pt-BR" sz="2400" spc="-1" strike="noStrike">
              <a:latin typeface="Arial"/>
            </a:endParaRPr>
          </a:p>
          <a:p>
            <a:pPr>
              <a:lnSpc>
                <a:spcPct val="100000"/>
              </a:lnSpc>
            </a:pPr>
            <a:endParaRPr b="0" lang="pt-BR" sz="2400" spc="-1" strike="noStrike">
              <a:latin typeface="Arial"/>
            </a:endParaRPr>
          </a:p>
        </p:txBody>
      </p:sp>
      <p:sp>
        <p:nvSpPr>
          <p:cNvPr id="176" name="CustomShape 2"/>
          <p:cNvSpPr/>
          <p:nvPr/>
        </p:nvSpPr>
        <p:spPr>
          <a:xfrm>
            <a:off x="4643640" y="1559520"/>
            <a:ext cx="4092840" cy="515520"/>
          </a:xfrm>
          <a:prstGeom prst="rect">
            <a:avLst/>
          </a:prstGeom>
          <a:noFill/>
          <a:ln>
            <a:noFill/>
          </a:ln>
        </p:spPr>
        <p:style>
          <a:lnRef idx="0"/>
          <a:fillRef idx="0"/>
          <a:effectRef idx="0"/>
          <a:fontRef idx="minor"/>
        </p:style>
        <p:txBody>
          <a:bodyPr lIns="90000" rIns="90000" tIns="45000" bIns="45000"/>
          <a:p>
            <a:pPr>
              <a:lnSpc>
                <a:spcPct val="100000"/>
              </a:lnSpc>
            </a:pPr>
            <a:r>
              <a:rPr b="0" lang="pt-BR" sz="1400" spc="-1" strike="noStrike">
                <a:solidFill>
                  <a:srgbClr val="000000"/>
                </a:solidFill>
                <a:latin typeface="Calibri"/>
                <a:ea typeface="DejaVu Sans"/>
              </a:rPr>
              <a:t>Esse método é bem lega. Ele troca todas as primeiras letras da frase de minuscula por maiúsculas. </a:t>
            </a:r>
            <a:endParaRPr b="0" lang="pt-BR" sz="1400" spc="-1" strike="noStrike">
              <a:latin typeface="Arial"/>
            </a:endParaRPr>
          </a:p>
        </p:txBody>
      </p:sp>
      <p:pic>
        <p:nvPicPr>
          <p:cNvPr id="177" name="Picture 2" descr=""/>
          <p:cNvPicPr/>
          <p:nvPr/>
        </p:nvPicPr>
        <p:blipFill>
          <a:blip r:embed="rId1"/>
          <a:srcRect l="866" t="19710" r="67664" b="67505"/>
          <a:stretch/>
        </p:blipFill>
        <p:spPr>
          <a:xfrm>
            <a:off x="457200" y="1657800"/>
            <a:ext cx="3598920" cy="823680"/>
          </a:xfrm>
          <a:prstGeom prst="rect">
            <a:avLst/>
          </a:prstGeom>
          <a:ln>
            <a:noFill/>
          </a:ln>
        </p:spPr>
      </p:pic>
      <p:pic>
        <p:nvPicPr>
          <p:cNvPr id="178" name="Picture 3" descr=""/>
          <p:cNvPicPr/>
          <p:nvPr/>
        </p:nvPicPr>
        <p:blipFill>
          <a:blip r:embed="rId2"/>
          <a:srcRect l="866" t="53848" r="65472" b="33199"/>
          <a:stretch/>
        </p:blipFill>
        <p:spPr>
          <a:xfrm>
            <a:off x="457200" y="2727000"/>
            <a:ext cx="3837600" cy="832320"/>
          </a:xfrm>
          <a:prstGeom prst="rect">
            <a:avLst/>
          </a:prstGeom>
          <a:ln>
            <a:noFill/>
          </a:ln>
        </p:spPr>
      </p:pic>
      <p:sp>
        <p:nvSpPr>
          <p:cNvPr id="179" name="CustomShape 3"/>
          <p:cNvSpPr/>
          <p:nvPr/>
        </p:nvSpPr>
        <p:spPr>
          <a:xfrm>
            <a:off x="4690080" y="2692080"/>
            <a:ext cx="3886920" cy="515520"/>
          </a:xfrm>
          <a:prstGeom prst="rect">
            <a:avLst/>
          </a:prstGeom>
          <a:noFill/>
          <a:ln>
            <a:noFill/>
          </a:ln>
        </p:spPr>
        <p:style>
          <a:lnRef idx="0"/>
          <a:fillRef idx="0"/>
          <a:effectRef idx="0"/>
          <a:fontRef idx="minor"/>
        </p:style>
        <p:txBody>
          <a:bodyPr lIns="90000" rIns="90000" tIns="45000" bIns="45000"/>
          <a:p>
            <a:pPr>
              <a:lnSpc>
                <a:spcPct val="100000"/>
              </a:lnSpc>
            </a:pPr>
            <a:r>
              <a:rPr b="0" lang="pt-BR" sz="1400" spc="-1" strike="noStrike">
                <a:solidFill>
                  <a:srgbClr val="000000"/>
                </a:solidFill>
                <a:latin typeface="Calibri"/>
                <a:ea typeface="DejaVu Sans"/>
              </a:rPr>
              <a:t>Esse método troca as letras da string para maiúsculas.</a:t>
            </a:r>
            <a:endParaRPr b="0" lang="pt-BR" sz="1400" spc="-1" strike="noStrike">
              <a:latin typeface="Arial"/>
            </a:endParaRPr>
          </a:p>
        </p:txBody>
      </p:sp>
      <p:sp>
        <p:nvSpPr>
          <p:cNvPr id="180" name="CustomShape 4"/>
          <p:cNvSpPr/>
          <p:nvPr/>
        </p:nvSpPr>
        <p:spPr>
          <a:xfrm>
            <a:off x="3841560" y="3707280"/>
            <a:ext cx="3773880" cy="515520"/>
          </a:xfrm>
          <a:prstGeom prst="rect">
            <a:avLst/>
          </a:prstGeom>
          <a:noFill/>
          <a:ln>
            <a:noFill/>
          </a:ln>
        </p:spPr>
        <p:style>
          <a:lnRef idx="0"/>
          <a:fillRef idx="0"/>
          <a:effectRef idx="0"/>
          <a:fontRef idx="minor"/>
        </p:style>
        <p:txBody>
          <a:bodyPr lIns="90000" rIns="90000" tIns="45000" bIns="45000"/>
          <a:p>
            <a:pPr>
              <a:lnSpc>
                <a:spcPct val="100000"/>
              </a:lnSpc>
            </a:pPr>
            <a:r>
              <a:rPr b="0" lang="pt-BR" sz="1400" spc="-1" strike="noStrike">
                <a:solidFill>
                  <a:srgbClr val="000000"/>
                </a:solidFill>
                <a:latin typeface="Calibri"/>
                <a:ea typeface="DejaVu Sans"/>
              </a:rPr>
              <a:t>A função len() retorna o número de caracteres de uma sequência:</a:t>
            </a:r>
            <a:endParaRPr b="0" lang="pt-BR" sz="1400" spc="-1" strike="noStrike">
              <a:latin typeface="Arial"/>
            </a:endParaRPr>
          </a:p>
        </p:txBody>
      </p:sp>
      <p:pic>
        <p:nvPicPr>
          <p:cNvPr id="181" name="Picture 5" descr=""/>
          <p:cNvPicPr/>
          <p:nvPr/>
        </p:nvPicPr>
        <p:blipFill>
          <a:blip r:embed="rId3"/>
          <a:srcRect l="675" t="74700" r="73859" b="12672"/>
          <a:stretch/>
        </p:blipFill>
        <p:spPr>
          <a:xfrm>
            <a:off x="457200" y="3851280"/>
            <a:ext cx="2734920" cy="762840"/>
          </a:xfrm>
          <a:prstGeom prst="rect">
            <a:avLst/>
          </a:prstGeom>
          <a:ln>
            <a:noFill/>
          </a:ln>
        </p:spPr>
      </p:pic>
      <p:pic>
        <p:nvPicPr>
          <p:cNvPr id="182" name="Picture 6" descr=""/>
          <p:cNvPicPr/>
          <p:nvPr/>
        </p:nvPicPr>
        <p:blipFill>
          <a:blip r:embed="rId4"/>
          <a:srcRect l="512" t="74911" r="66111" b="13022"/>
          <a:stretch/>
        </p:blipFill>
        <p:spPr>
          <a:xfrm>
            <a:off x="405720" y="4787280"/>
            <a:ext cx="3532320" cy="718560"/>
          </a:xfrm>
          <a:prstGeom prst="rect">
            <a:avLst/>
          </a:prstGeom>
          <a:ln>
            <a:noFill/>
          </a:ln>
        </p:spPr>
      </p:pic>
      <p:sp>
        <p:nvSpPr>
          <p:cNvPr id="183" name="CustomShape 5"/>
          <p:cNvSpPr/>
          <p:nvPr/>
        </p:nvSpPr>
        <p:spPr>
          <a:xfrm>
            <a:off x="3939480" y="4787280"/>
            <a:ext cx="3773880" cy="941760"/>
          </a:xfrm>
          <a:prstGeom prst="rect">
            <a:avLst/>
          </a:prstGeom>
          <a:noFill/>
          <a:ln>
            <a:noFill/>
          </a:ln>
        </p:spPr>
        <p:style>
          <a:lnRef idx="0"/>
          <a:fillRef idx="0"/>
          <a:effectRef idx="0"/>
          <a:fontRef idx="minor"/>
        </p:style>
        <p:txBody>
          <a:bodyPr lIns="90000" rIns="90000" tIns="45000" bIns="45000"/>
          <a:p>
            <a:pPr>
              <a:lnSpc>
                <a:spcPct val="100000"/>
              </a:lnSpc>
            </a:pPr>
            <a:r>
              <a:rPr b="0" lang="pt-BR" sz="1400" spc="-1" strike="noStrike">
                <a:solidFill>
                  <a:srgbClr val="000000"/>
                </a:solidFill>
                <a:latin typeface="Calibri"/>
                <a:ea typeface="DejaVu Sans"/>
              </a:rPr>
              <a:t>A função verifica se a string começa com a string passado por parâmetro.</a:t>
            </a:r>
            <a:endParaRPr b="0" lang="pt-BR" sz="1400" spc="-1" strike="noStrike">
              <a:latin typeface="Arial"/>
            </a:endParaRPr>
          </a:p>
          <a:p>
            <a:pPr>
              <a:lnSpc>
                <a:spcPct val="100000"/>
              </a:lnSpc>
            </a:pPr>
            <a:r>
              <a:rPr b="0" lang="pt-BR" sz="1400" spc="-1" strike="noStrike">
                <a:solidFill>
                  <a:srgbClr val="000000"/>
                </a:solidFill>
                <a:latin typeface="Calibri"/>
                <a:ea typeface="DejaVu Sans"/>
              </a:rPr>
              <a:t>Também podemos usar o string.endswith() para verificar o final da string.</a:t>
            </a:r>
            <a:endParaRPr b="0" lang="pt-BR" sz="1400" spc="-1" strike="noStrike">
              <a:latin typeface="Arial"/>
            </a:endParaRPr>
          </a:p>
        </p:txBody>
      </p:sp>
    </p:spTree>
  </p:cSld>
  <p:timing>
    <p:tnLst>
      <p:par>
        <p:cTn id="39" dur="indefinite" restart="never" nodeType="tmRoot">
          <p:childTnLst>
            <p:seq>
              <p:cTn id="40" dur="indefinite" nodeType="mainSeq"/>
              <p:prevCondLst>
                <p:cond delay="0" evt="onPrev">
                  <p:tgtEl>
                    <p:sldTgt/>
                  </p:tgtEl>
                </p:cond>
              </p:prevCondLst>
              <p:nextCondLst>
                <p:cond delay="0" evt="onNext">
                  <p:tgtEl>
                    <p:sldTgt/>
                  </p:tgtEl>
                </p:cond>
              </p:nextCondLst>
            </p:seq>
          </p:childTnLst>
        </p:cTn>
      </p:par>
    </p:tnLst>
  </p:timing>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4" name="CustomShape 1"/>
          <p:cNvSpPr/>
          <p:nvPr/>
        </p:nvSpPr>
        <p:spPr>
          <a:xfrm>
            <a:off x="626760" y="801720"/>
            <a:ext cx="2809080" cy="820800"/>
          </a:xfrm>
          <a:prstGeom prst="rect">
            <a:avLst/>
          </a:prstGeom>
          <a:noFill/>
          <a:ln>
            <a:noFill/>
          </a:ln>
        </p:spPr>
        <p:style>
          <a:lnRef idx="0"/>
          <a:fillRef idx="0"/>
          <a:effectRef idx="0"/>
          <a:fontRef idx="minor"/>
        </p:style>
        <p:txBody>
          <a:bodyPr wrap="none" lIns="90000" rIns="90000" tIns="45000" bIns="45000"/>
          <a:p>
            <a:pPr>
              <a:lnSpc>
                <a:spcPct val="100000"/>
              </a:lnSpc>
            </a:pPr>
            <a:r>
              <a:rPr b="1" lang="pt-BR" sz="2400" spc="-1" strike="noStrike">
                <a:solidFill>
                  <a:srgbClr val="000000"/>
                </a:solidFill>
                <a:latin typeface="Calibri"/>
                <a:ea typeface="DejaVu Sans"/>
              </a:rPr>
              <a:t>Manipulando Strings</a:t>
            </a:r>
            <a:endParaRPr b="0" lang="pt-BR" sz="2400" spc="-1" strike="noStrike">
              <a:latin typeface="Arial"/>
            </a:endParaRPr>
          </a:p>
          <a:p>
            <a:pPr>
              <a:lnSpc>
                <a:spcPct val="100000"/>
              </a:lnSpc>
            </a:pPr>
            <a:endParaRPr b="0" lang="pt-BR" sz="2400" spc="-1" strike="noStrike">
              <a:latin typeface="Arial"/>
            </a:endParaRPr>
          </a:p>
        </p:txBody>
      </p:sp>
      <p:sp>
        <p:nvSpPr>
          <p:cNvPr id="185" name="CustomShape 2"/>
          <p:cNvSpPr/>
          <p:nvPr/>
        </p:nvSpPr>
        <p:spPr>
          <a:xfrm>
            <a:off x="4428000" y="1506240"/>
            <a:ext cx="4092840" cy="515520"/>
          </a:xfrm>
          <a:prstGeom prst="rect">
            <a:avLst/>
          </a:prstGeom>
          <a:noFill/>
          <a:ln>
            <a:noFill/>
          </a:ln>
        </p:spPr>
        <p:style>
          <a:lnRef idx="0"/>
          <a:fillRef idx="0"/>
          <a:effectRef idx="0"/>
          <a:fontRef idx="minor"/>
        </p:style>
        <p:txBody>
          <a:bodyPr lIns="90000" rIns="90000" tIns="45000" bIns="45000"/>
          <a:p>
            <a:pPr>
              <a:lnSpc>
                <a:spcPct val="100000"/>
              </a:lnSpc>
            </a:pPr>
            <a:r>
              <a:rPr b="0" lang="pt-BR" sz="1400" spc="-1" strike="noStrike">
                <a:solidFill>
                  <a:srgbClr val="000000"/>
                </a:solidFill>
                <a:latin typeface="Calibri"/>
                <a:ea typeface="DejaVu Sans"/>
              </a:rPr>
              <a:t>Este método faz a troca dos valores. O primeiro parâmetro será trocado pelo segundo.</a:t>
            </a:r>
            <a:endParaRPr b="0" lang="pt-BR" sz="1400" spc="-1" strike="noStrike">
              <a:latin typeface="Arial"/>
            </a:endParaRPr>
          </a:p>
        </p:txBody>
      </p:sp>
      <p:sp>
        <p:nvSpPr>
          <p:cNvPr id="186" name="CustomShape 3"/>
          <p:cNvSpPr/>
          <p:nvPr/>
        </p:nvSpPr>
        <p:spPr>
          <a:xfrm>
            <a:off x="4860000" y="2926440"/>
            <a:ext cx="3886920" cy="728640"/>
          </a:xfrm>
          <a:prstGeom prst="rect">
            <a:avLst/>
          </a:prstGeom>
          <a:noFill/>
          <a:ln>
            <a:noFill/>
          </a:ln>
        </p:spPr>
        <p:style>
          <a:lnRef idx="0"/>
          <a:fillRef idx="0"/>
          <a:effectRef idx="0"/>
          <a:fontRef idx="minor"/>
        </p:style>
        <p:txBody>
          <a:bodyPr lIns="90000" rIns="90000" tIns="45000" bIns="45000"/>
          <a:p>
            <a:pPr>
              <a:lnSpc>
                <a:spcPct val="100000"/>
              </a:lnSpc>
            </a:pPr>
            <a:r>
              <a:rPr b="0" lang="pt-BR" sz="1400" spc="-1" strike="noStrike">
                <a:solidFill>
                  <a:srgbClr val="000000"/>
                </a:solidFill>
                <a:latin typeface="Calibri"/>
                <a:ea typeface="DejaVu Sans"/>
              </a:rPr>
              <a:t>Esse método retorna uma lista onde os itens são as partes que foram separadas pelo marcador passado como parâmetro</a:t>
            </a:r>
            <a:endParaRPr b="0" lang="pt-BR" sz="1400" spc="-1" strike="noStrike">
              <a:latin typeface="Arial"/>
            </a:endParaRPr>
          </a:p>
        </p:txBody>
      </p:sp>
      <p:sp>
        <p:nvSpPr>
          <p:cNvPr id="187" name="CustomShape 4"/>
          <p:cNvSpPr/>
          <p:nvPr/>
        </p:nvSpPr>
        <p:spPr>
          <a:xfrm>
            <a:off x="4836600" y="4309200"/>
            <a:ext cx="3773880" cy="515520"/>
          </a:xfrm>
          <a:prstGeom prst="rect">
            <a:avLst/>
          </a:prstGeom>
          <a:noFill/>
          <a:ln>
            <a:noFill/>
          </a:ln>
        </p:spPr>
        <p:style>
          <a:lnRef idx="0"/>
          <a:fillRef idx="0"/>
          <a:effectRef idx="0"/>
          <a:fontRef idx="minor"/>
        </p:style>
        <p:txBody>
          <a:bodyPr lIns="90000" rIns="90000" tIns="45000" bIns="45000"/>
          <a:p>
            <a:pPr>
              <a:lnSpc>
                <a:spcPct val="100000"/>
              </a:lnSpc>
            </a:pPr>
            <a:r>
              <a:rPr b="0" lang="pt-BR" sz="1400" spc="-1" strike="noStrike">
                <a:solidFill>
                  <a:srgbClr val="000000"/>
                </a:solidFill>
                <a:latin typeface="Calibri"/>
                <a:ea typeface="DejaVu Sans"/>
              </a:rPr>
              <a:t>Retornar uma cópia do string com os caracteres esquerda e à direita removidos.</a:t>
            </a:r>
            <a:endParaRPr b="0" lang="pt-BR" sz="1400" spc="-1" strike="noStrike">
              <a:latin typeface="Arial"/>
            </a:endParaRPr>
          </a:p>
        </p:txBody>
      </p:sp>
      <p:pic>
        <p:nvPicPr>
          <p:cNvPr id="188" name="Picture 4" descr=""/>
          <p:cNvPicPr/>
          <p:nvPr/>
        </p:nvPicPr>
        <p:blipFill>
          <a:blip r:embed="rId1"/>
          <a:srcRect l="437" t="65664" r="67027" b="12923"/>
          <a:stretch/>
        </p:blipFill>
        <p:spPr>
          <a:xfrm>
            <a:off x="534600" y="1330920"/>
            <a:ext cx="3171960" cy="1173600"/>
          </a:xfrm>
          <a:prstGeom prst="rect">
            <a:avLst/>
          </a:prstGeom>
          <a:ln>
            <a:noFill/>
          </a:ln>
        </p:spPr>
      </p:pic>
      <p:pic>
        <p:nvPicPr>
          <p:cNvPr id="189" name="Picture 5" descr=""/>
          <p:cNvPicPr/>
          <p:nvPr/>
        </p:nvPicPr>
        <p:blipFill>
          <a:blip r:embed="rId2"/>
          <a:srcRect l="243" t="66245" r="59842" b="20659"/>
          <a:stretch/>
        </p:blipFill>
        <p:spPr>
          <a:xfrm>
            <a:off x="395640" y="2815920"/>
            <a:ext cx="4102920" cy="758160"/>
          </a:xfrm>
          <a:prstGeom prst="rect">
            <a:avLst/>
          </a:prstGeom>
          <a:ln>
            <a:noFill/>
          </a:ln>
        </p:spPr>
      </p:pic>
      <p:pic>
        <p:nvPicPr>
          <p:cNvPr id="190" name="Picture 6" descr=""/>
          <p:cNvPicPr/>
          <p:nvPr/>
        </p:nvPicPr>
        <p:blipFill>
          <a:blip r:embed="rId3"/>
          <a:srcRect l="421" t="75039" r="63787" b="12500"/>
          <a:stretch/>
        </p:blipFill>
        <p:spPr>
          <a:xfrm>
            <a:off x="467640" y="4040280"/>
            <a:ext cx="4030920" cy="789480"/>
          </a:xfrm>
          <a:prstGeom prst="rect">
            <a:avLst/>
          </a:prstGeom>
          <a:ln>
            <a:noFill/>
          </a:ln>
        </p:spPr>
      </p:pic>
      <p:pic>
        <p:nvPicPr>
          <p:cNvPr id="191" name="Picture 7" descr=""/>
          <p:cNvPicPr/>
          <p:nvPr/>
        </p:nvPicPr>
        <p:blipFill>
          <a:blip r:embed="rId4"/>
          <a:srcRect l="393" t="74390" r="59327" b="12013"/>
          <a:stretch/>
        </p:blipFill>
        <p:spPr>
          <a:xfrm>
            <a:off x="474120" y="5152680"/>
            <a:ext cx="4750920" cy="902520"/>
          </a:xfrm>
          <a:prstGeom prst="rect">
            <a:avLst/>
          </a:prstGeom>
          <a:ln>
            <a:noFill/>
          </a:ln>
        </p:spPr>
      </p:pic>
      <p:sp>
        <p:nvSpPr>
          <p:cNvPr id="192" name="CustomShape 5"/>
          <p:cNvSpPr/>
          <p:nvPr/>
        </p:nvSpPr>
        <p:spPr>
          <a:xfrm>
            <a:off x="3869280" y="5357520"/>
            <a:ext cx="3773880" cy="302400"/>
          </a:xfrm>
          <a:prstGeom prst="rect">
            <a:avLst/>
          </a:prstGeom>
          <a:noFill/>
          <a:ln>
            <a:noFill/>
          </a:ln>
        </p:spPr>
        <p:style>
          <a:lnRef idx="0"/>
          <a:fillRef idx="0"/>
          <a:effectRef idx="0"/>
          <a:fontRef idx="minor"/>
        </p:style>
        <p:txBody>
          <a:bodyPr lIns="90000" rIns="90000" tIns="45000" bIns="45000"/>
          <a:p>
            <a:pPr>
              <a:lnSpc>
                <a:spcPct val="100000"/>
              </a:lnSpc>
            </a:pPr>
            <a:r>
              <a:rPr b="0" lang="pt-BR" sz="1400" spc="-1" strike="noStrike">
                <a:solidFill>
                  <a:srgbClr val="000000"/>
                </a:solidFill>
                <a:latin typeface="Calibri"/>
                <a:ea typeface="DejaVu Sans"/>
              </a:rPr>
              <a:t>Retornar o texto com upper case (caixa alta)</a:t>
            </a:r>
            <a:endParaRPr b="0" lang="pt-BR" sz="1400" spc="-1" strike="noStrike">
              <a:latin typeface="Arial"/>
            </a:endParaRPr>
          </a:p>
        </p:txBody>
      </p:sp>
    </p:spTree>
  </p:cSld>
  <p:timing>
    <p:tnLst>
      <p:par>
        <p:cTn id="41" dur="indefinite" restart="never" nodeType="tmRoot">
          <p:childTnLst>
            <p:seq>
              <p:cTn id="42" dur="indefinite" nodeType="mainSeq"/>
              <p:prevCondLst>
                <p:cond delay="0" evt="onPrev">
                  <p:tgtEl>
                    <p:sldTgt/>
                  </p:tgtEl>
                </p:cond>
              </p:prevCondLst>
              <p:nextCondLst>
                <p:cond delay="0" evt="onNext">
                  <p:tgtEl>
                    <p:sldTgt/>
                  </p:tgtEl>
                </p:cond>
              </p:nextCondLst>
            </p:seq>
          </p:childTnLst>
        </p:cTn>
      </p:par>
    </p:tnLst>
  </p:timing>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3" name="CustomShape 1"/>
          <p:cNvSpPr/>
          <p:nvPr/>
        </p:nvSpPr>
        <p:spPr>
          <a:xfrm>
            <a:off x="1361160" y="997560"/>
            <a:ext cx="2659680" cy="820800"/>
          </a:xfrm>
          <a:prstGeom prst="rect">
            <a:avLst/>
          </a:prstGeom>
          <a:noFill/>
          <a:ln>
            <a:noFill/>
          </a:ln>
        </p:spPr>
        <p:style>
          <a:lnRef idx="0"/>
          <a:fillRef idx="0"/>
          <a:effectRef idx="0"/>
          <a:fontRef idx="minor"/>
        </p:style>
        <p:txBody>
          <a:bodyPr wrap="none" lIns="90000" rIns="90000" tIns="45000" bIns="45000"/>
          <a:p>
            <a:pPr>
              <a:lnSpc>
                <a:spcPct val="100000"/>
              </a:lnSpc>
            </a:pPr>
            <a:r>
              <a:rPr b="1" lang="pt-BR" sz="2400" spc="-1" strike="noStrike">
                <a:solidFill>
                  <a:srgbClr val="000000"/>
                </a:solidFill>
                <a:latin typeface="Calibri"/>
                <a:ea typeface="DejaVu Sans"/>
              </a:rPr>
              <a:t>Formatando Strings</a:t>
            </a:r>
            <a:endParaRPr b="0" lang="pt-BR" sz="2400" spc="-1" strike="noStrike">
              <a:latin typeface="Arial"/>
            </a:endParaRPr>
          </a:p>
          <a:p>
            <a:pPr>
              <a:lnSpc>
                <a:spcPct val="100000"/>
              </a:lnSpc>
            </a:pPr>
            <a:endParaRPr b="0" lang="pt-BR" sz="2400" spc="-1" strike="noStrike">
              <a:latin typeface="Arial"/>
            </a:endParaRPr>
          </a:p>
        </p:txBody>
      </p:sp>
      <p:sp>
        <p:nvSpPr>
          <p:cNvPr id="194" name="CustomShape 2"/>
          <p:cNvSpPr/>
          <p:nvPr/>
        </p:nvSpPr>
        <p:spPr>
          <a:xfrm>
            <a:off x="2278080" y="1828440"/>
            <a:ext cx="5521680" cy="3988800"/>
          </a:xfrm>
          <a:prstGeom prst="rect">
            <a:avLst/>
          </a:prstGeom>
          <a:noFill/>
          <a:ln>
            <a:noFill/>
          </a:ln>
        </p:spPr>
        <p:style>
          <a:lnRef idx="0"/>
          <a:fillRef idx="0"/>
          <a:effectRef idx="0"/>
          <a:fontRef idx="minor"/>
        </p:style>
        <p:txBody>
          <a:bodyPr wrap="none" lIns="90000" rIns="90000" tIns="45000" bIns="45000"/>
          <a:p>
            <a:pPr>
              <a:lnSpc>
                <a:spcPct val="100000"/>
              </a:lnSpc>
            </a:pPr>
            <a:r>
              <a:rPr b="1" i="1" lang="pt-BR" sz="3200" spc="-1" strike="noStrike">
                <a:solidFill>
                  <a:srgbClr val="00b050"/>
                </a:solidFill>
                <a:latin typeface="Calibri"/>
                <a:ea typeface="DejaVu Sans"/>
              </a:rPr>
              <a:t>s</a:t>
            </a:r>
            <a:r>
              <a:rPr b="0" lang="pt-BR" sz="3200" spc="-1" strike="noStrike">
                <a:solidFill>
                  <a:srgbClr val="000000"/>
                </a:solidFill>
                <a:latin typeface="Calibri"/>
                <a:ea typeface="DejaVu Sans"/>
              </a:rPr>
              <a:t> → string</a:t>
            </a:r>
            <a:br/>
            <a:r>
              <a:rPr b="1" i="1" lang="pt-BR" sz="3200" spc="-1" strike="noStrike">
                <a:solidFill>
                  <a:srgbClr val="00b050"/>
                </a:solidFill>
                <a:latin typeface="Calibri"/>
                <a:ea typeface="DejaVu Sans"/>
              </a:rPr>
              <a:t>d</a:t>
            </a:r>
            <a:r>
              <a:rPr b="0" lang="pt-BR" sz="3200" spc="-1" strike="noStrike">
                <a:solidFill>
                  <a:srgbClr val="000000"/>
                </a:solidFill>
                <a:latin typeface="Calibri"/>
                <a:ea typeface="DejaVu Sans"/>
              </a:rPr>
              <a:t> → decimal</a:t>
            </a:r>
            <a:br/>
            <a:r>
              <a:rPr b="1" i="1" lang="pt-BR" sz="3200" spc="-1" strike="noStrike">
                <a:solidFill>
                  <a:srgbClr val="00b050"/>
                </a:solidFill>
                <a:latin typeface="Calibri"/>
                <a:ea typeface="DejaVu Sans"/>
              </a:rPr>
              <a:t>f</a:t>
            </a:r>
            <a:r>
              <a:rPr b="0" lang="pt-BR" sz="3200" spc="-1" strike="noStrike">
                <a:solidFill>
                  <a:srgbClr val="000000"/>
                </a:solidFill>
                <a:latin typeface="Calibri"/>
                <a:ea typeface="DejaVu Sans"/>
              </a:rPr>
              <a:t> → ponto flutuante</a:t>
            </a:r>
            <a:br/>
            <a:r>
              <a:rPr b="1" i="1" lang="pt-BR" sz="3200" spc="-1" strike="noStrike">
                <a:solidFill>
                  <a:srgbClr val="00b050"/>
                </a:solidFill>
                <a:latin typeface="Calibri"/>
                <a:ea typeface="DejaVu Sans"/>
              </a:rPr>
              <a:t>b</a:t>
            </a:r>
            <a:r>
              <a:rPr b="0" lang="pt-BR" sz="3200" spc="-1" strike="noStrike">
                <a:solidFill>
                  <a:srgbClr val="000000"/>
                </a:solidFill>
                <a:latin typeface="Calibri"/>
                <a:ea typeface="DejaVu Sans"/>
              </a:rPr>
              <a:t> → converte para binário</a:t>
            </a:r>
            <a:br/>
            <a:r>
              <a:rPr b="1" i="1" lang="pt-BR" sz="3200" spc="-1" strike="noStrike">
                <a:solidFill>
                  <a:srgbClr val="00b050"/>
                </a:solidFill>
                <a:latin typeface="Calibri"/>
                <a:ea typeface="DejaVu Sans"/>
              </a:rPr>
              <a:t>c</a:t>
            </a:r>
            <a:r>
              <a:rPr b="0" lang="pt-BR" sz="3200" spc="-1" strike="noStrike">
                <a:solidFill>
                  <a:srgbClr val="000000"/>
                </a:solidFill>
                <a:latin typeface="Calibri"/>
                <a:ea typeface="DejaVu Sans"/>
              </a:rPr>
              <a:t> → converte para a tabela ASCII</a:t>
            </a:r>
            <a:endParaRPr b="0" lang="pt-BR" sz="3200" spc="-1" strike="noStrike">
              <a:latin typeface="Arial"/>
            </a:endParaRPr>
          </a:p>
          <a:p>
            <a:pPr>
              <a:lnSpc>
                <a:spcPct val="100000"/>
              </a:lnSpc>
            </a:pPr>
            <a:r>
              <a:rPr b="1" i="1" lang="pt-BR" sz="3200" spc="-1" strike="noStrike">
                <a:solidFill>
                  <a:srgbClr val="00b050"/>
                </a:solidFill>
                <a:latin typeface="Calibri"/>
                <a:ea typeface="DejaVu Sans"/>
              </a:rPr>
              <a:t>o</a:t>
            </a:r>
            <a:r>
              <a:rPr b="0" lang="pt-BR" sz="3200" spc="-1" strike="noStrike">
                <a:solidFill>
                  <a:srgbClr val="000000"/>
                </a:solidFill>
                <a:latin typeface="Calibri"/>
                <a:ea typeface="DejaVu Sans"/>
              </a:rPr>
              <a:t> → converte para octal</a:t>
            </a:r>
            <a:br/>
            <a:r>
              <a:rPr b="1" i="1" lang="pt-BR" sz="3200" spc="-1" strike="noStrike">
                <a:solidFill>
                  <a:srgbClr val="00b050"/>
                </a:solidFill>
                <a:latin typeface="Calibri"/>
                <a:ea typeface="DejaVu Sans"/>
              </a:rPr>
              <a:t>x</a:t>
            </a:r>
            <a:r>
              <a:rPr b="0" lang="pt-BR" sz="3200" spc="-1" strike="noStrike">
                <a:solidFill>
                  <a:srgbClr val="000000"/>
                </a:solidFill>
                <a:latin typeface="Calibri"/>
                <a:ea typeface="DejaVu Sans"/>
              </a:rPr>
              <a:t> → converte para hexadecimal</a:t>
            </a:r>
            <a:endParaRPr b="0" lang="pt-BR" sz="3200" spc="-1" strike="noStrike">
              <a:latin typeface="Arial"/>
            </a:endParaRPr>
          </a:p>
          <a:p>
            <a:pPr>
              <a:lnSpc>
                <a:spcPct val="100000"/>
              </a:lnSpc>
            </a:pPr>
            <a:r>
              <a:rPr b="1" i="1" lang="pt-BR" sz="3200" spc="-1" strike="noStrike">
                <a:solidFill>
                  <a:srgbClr val="00b050"/>
                </a:solidFill>
                <a:latin typeface="Calibri"/>
                <a:ea typeface="DejaVu Sans"/>
              </a:rPr>
              <a:t>n</a:t>
            </a:r>
            <a:r>
              <a:rPr b="0" lang="pt-BR" sz="3200" spc="-1" strike="noStrike">
                <a:solidFill>
                  <a:srgbClr val="000000"/>
                </a:solidFill>
                <a:latin typeface="Calibri"/>
                <a:ea typeface="DejaVu Sans"/>
              </a:rPr>
              <a:t> → mesmo que “d”</a:t>
            </a:r>
            <a:endParaRPr b="0" lang="pt-BR" sz="3200" spc="-1" strike="noStrike">
              <a:latin typeface="Arial"/>
            </a:endParaRPr>
          </a:p>
        </p:txBody>
      </p:sp>
    </p:spTree>
  </p:cSld>
  <p:timing>
    <p:tnLst>
      <p:par>
        <p:cTn id="43" dur="indefinite" restart="never" nodeType="tmRoot">
          <p:childTnLst>
            <p:seq>
              <p:cTn id="44" dur="indefinite" nodeType="mainSeq"/>
              <p:prevCondLst>
                <p:cond delay="0" evt="onPrev">
                  <p:tgtEl>
                    <p:sldTgt/>
                  </p:tgtEl>
                </p:cond>
              </p:prevCondLst>
              <p:nextCondLst>
                <p:cond delay="0" evt="onNext">
                  <p:tgtEl>
                    <p:sldTgt/>
                  </p:tgtEl>
                </p:cond>
              </p:nextCondLst>
            </p:seq>
          </p:childTnLst>
        </p:cTn>
      </p:par>
    </p:tnLst>
  </p:timing>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5" name="CustomShape 1"/>
          <p:cNvSpPr/>
          <p:nvPr/>
        </p:nvSpPr>
        <p:spPr>
          <a:xfrm>
            <a:off x="1374480" y="981720"/>
            <a:ext cx="2659680" cy="820800"/>
          </a:xfrm>
          <a:prstGeom prst="rect">
            <a:avLst/>
          </a:prstGeom>
          <a:noFill/>
          <a:ln>
            <a:noFill/>
          </a:ln>
        </p:spPr>
        <p:style>
          <a:lnRef idx="0"/>
          <a:fillRef idx="0"/>
          <a:effectRef idx="0"/>
          <a:fontRef idx="minor"/>
        </p:style>
        <p:txBody>
          <a:bodyPr wrap="none" lIns="90000" rIns="90000" tIns="45000" bIns="45000"/>
          <a:p>
            <a:pPr>
              <a:lnSpc>
                <a:spcPct val="100000"/>
              </a:lnSpc>
            </a:pPr>
            <a:r>
              <a:rPr b="1" lang="pt-BR" sz="2400" spc="-1" strike="noStrike">
                <a:solidFill>
                  <a:srgbClr val="000000"/>
                </a:solidFill>
                <a:latin typeface="Calibri"/>
                <a:ea typeface="DejaVu Sans"/>
              </a:rPr>
              <a:t>Formatando Strings</a:t>
            </a:r>
            <a:endParaRPr b="0" lang="pt-BR" sz="2400" spc="-1" strike="noStrike">
              <a:latin typeface="Arial"/>
            </a:endParaRPr>
          </a:p>
          <a:p>
            <a:pPr>
              <a:lnSpc>
                <a:spcPct val="100000"/>
              </a:lnSpc>
            </a:pPr>
            <a:endParaRPr b="0" lang="pt-BR" sz="2400" spc="-1" strike="noStrike">
              <a:latin typeface="Arial"/>
            </a:endParaRPr>
          </a:p>
        </p:txBody>
      </p:sp>
      <p:sp>
        <p:nvSpPr>
          <p:cNvPr id="196" name="CustomShape 2"/>
          <p:cNvSpPr/>
          <p:nvPr/>
        </p:nvSpPr>
        <p:spPr>
          <a:xfrm>
            <a:off x="1329840" y="1267920"/>
            <a:ext cx="993960" cy="363600"/>
          </a:xfrm>
          <a:prstGeom prst="rect">
            <a:avLst/>
          </a:prstGeom>
          <a:noFill/>
          <a:ln>
            <a:noFill/>
          </a:ln>
        </p:spPr>
        <p:style>
          <a:lnRef idx="0"/>
          <a:fillRef idx="0"/>
          <a:effectRef idx="0"/>
          <a:fontRef idx="minor"/>
        </p:style>
        <p:txBody>
          <a:bodyPr wrap="none" lIns="90000" rIns="90000" tIns="45000" bIns="45000"/>
          <a:p>
            <a:pPr>
              <a:lnSpc>
                <a:spcPct val="100000"/>
              </a:lnSpc>
            </a:pPr>
            <a:r>
              <a:rPr b="1" lang="pt-BR" sz="1800" spc="-1" strike="noStrike">
                <a:solidFill>
                  <a:srgbClr val="ff0000"/>
                </a:solidFill>
                <a:latin typeface="Calibri"/>
                <a:ea typeface="DejaVu Sans"/>
              </a:rPr>
              <a:t>Exemplo</a:t>
            </a:r>
            <a:endParaRPr b="0" lang="pt-BR" sz="1800" spc="-1" strike="noStrike">
              <a:latin typeface="Arial"/>
            </a:endParaRPr>
          </a:p>
        </p:txBody>
      </p:sp>
      <p:pic>
        <p:nvPicPr>
          <p:cNvPr id="197" name="Picture 2" descr=""/>
          <p:cNvPicPr/>
          <p:nvPr/>
        </p:nvPicPr>
        <p:blipFill>
          <a:blip r:embed="rId1"/>
          <a:srcRect l="8494" t="15468" r="35402" b="24532"/>
          <a:stretch/>
        </p:blipFill>
        <p:spPr>
          <a:xfrm>
            <a:off x="1193040" y="1812600"/>
            <a:ext cx="6756480" cy="4062240"/>
          </a:xfrm>
          <a:prstGeom prst="rect">
            <a:avLst/>
          </a:prstGeom>
          <a:ln>
            <a:noFill/>
          </a:ln>
        </p:spPr>
      </p:pic>
    </p:spTree>
  </p:cSld>
  <p:timing>
    <p:tnLst>
      <p:par>
        <p:cTn id="45" dur="indefinite" restart="never" nodeType="tmRoot">
          <p:childTnLst>
            <p:seq>
              <p:cTn id="46" dur="indefinite" nodeType="mainSeq"/>
              <p:prevCondLst>
                <p:cond delay="0" evt="onPrev">
                  <p:tgtEl>
                    <p:sldTgt/>
                  </p:tgtEl>
                </p:cond>
              </p:prevCondLst>
              <p:nextCondLst>
                <p:cond delay="0" evt="onNext">
                  <p:tgtEl>
                    <p:sldTgt/>
                  </p:tgtEl>
                </p:cond>
              </p:nextCondLst>
            </p:seq>
          </p:childTnLst>
        </p:cTn>
      </p:par>
    </p:tnLst>
  </p:timing>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8" name="CustomShape 1"/>
          <p:cNvSpPr/>
          <p:nvPr/>
        </p:nvSpPr>
        <p:spPr>
          <a:xfrm>
            <a:off x="1591920" y="733680"/>
            <a:ext cx="2111040" cy="637920"/>
          </a:xfrm>
          <a:prstGeom prst="rect">
            <a:avLst/>
          </a:prstGeom>
          <a:noFill/>
          <a:ln>
            <a:noFill/>
          </a:ln>
        </p:spPr>
        <p:style>
          <a:lnRef idx="0"/>
          <a:fillRef idx="0"/>
          <a:effectRef idx="0"/>
          <a:fontRef idx="minor"/>
        </p:style>
        <p:txBody>
          <a:bodyPr wrap="none" lIns="90000" rIns="90000" tIns="45000" bIns="45000"/>
          <a:p>
            <a:pPr>
              <a:lnSpc>
                <a:spcPct val="100000"/>
              </a:lnSpc>
            </a:pPr>
            <a:r>
              <a:rPr b="1" lang="pt-BR" sz="1800" spc="-1" strike="noStrike">
                <a:solidFill>
                  <a:srgbClr val="000000"/>
                </a:solidFill>
                <a:latin typeface="Calibri"/>
                <a:ea typeface="DejaVu Sans"/>
              </a:rPr>
              <a:t>Estrutura de decisão</a:t>
            </a:r>
            <a:endParaRPr b="0" lang="pt-BR" sz="1800" spc="-1" strike="noStrike">
              <a:latin typeface="Arial"/>
            </a:endParaRPr>
          </a:p>
          <a:p>
            <a:pPr>
              <a:lnSpc>
                <a:spcPct val="100000"/>
              </a:lnSpc>
            </a:pPr>
            <a:endParaRPr b="0" lang="pt-BR" sz="1800" spc="-1" strike="noStrike">
              <a:latin typeface="Arial"/>
            </a:endParaRPr>
          </a:p>
        </p:txBody>
      </p:sp>
      <p:sp>
        <p:nvSpPr>
          <p:cNvPr id="199" name="CustomShape 2"/>
          <p:cNvSpPr/>
          <p:nvPr/>
        </p:nvSpPr>
        <p:spPr>
          <a:xfrm>
            <a:off x="3819600" y="1212120"/>
            <a:ext cx="2227320" cy="514440"/>
          </a:xfrm>
          <a:prstGeom prst="roundRect">
            <a:avLst>
              <a:gd name="adj" fmla="val 16667"/>
            </a:avLst>
          </a:prstGeom>
          <a:ln>
            <a:solidFill>
              <a:srgbClr val="5597d3"/>
            </a:solidFill>
            <a:round/>
          </a:ln>
          <a:effectLst>
            <a:outerShdw blurRad="40000" dir="5400000" dist="2300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5000" bIns="45000" anchor="ctr"/>
          <a:p>
            <a:pPr>
              <a:lnSpc>
                <a:spcPct val="100000"/>
              </a:lnSpc>
            </a:pPr>
            <a:r>
              <a:rPr b="0" lang="pt-BR" sz="2000" spc="-1" strike="noStrike">
                <a:solidFill>
                  <a:srgbClr val="ffffff"/>
                </a:solidFill>
                <a:latin typeface="Calibri"/>
                <a:ea typeface="DejaVu Sans"/>
              </a:rPr>
              <a:t>if &lt;condição&gt;:</a:t>
            </a:r>
            <a:endParaRPr b="0" lang="pt-BR" sz="2000" spc="-1" strike="noStrike">
              <a:latin typeface="Arial"/>
            </a:endParaRPr>
          </a:p>
        </p:txBody>
      </p:sp>
      <p:sp>
        <p:nvSpPr>
          <p:cNvPr id="200" name="CustomShape 3"/>
          <p:cNvSpPr/>
          <p:nvPr/>
        </p:nvSpPr>
        <p:spPr>
          <a:xfrm>
            <a:off x="4896000" y="1872360"/>
            <a:ext cx="2878920" cy="434160"/>
          </a:xfrm>
          <a:prstGeom prst="roundRect">
            <a:avLst>
              <a:gd name="adj" fmla="val 16667"/>
            </a:avLst>
          </a:prstGeom>
          <a:ln>
            <a:solidFill>
              <a:srgbClr val="6dac43"/>
            </a:solidFill>
            <a:round/>
          </a:ln>
          <a:effectLst>
            <a:outerShdw blurRad="40000" dir="5400000" dist="23000" rotWithShape="0">
              <a:srgbClr val="000000">
                <a:alpha val="35000"/>
              </a:srgbClr>
            </a:outerShdw>
          </a:effectLst>
        </p:spPr>
        <p:style>
          <a:lnRef idx="1">
            <a:schemeClr val="accent6"/>
          </a:lnRef>
          <a:fillRef idx="3">
            <a:schemeClr val="accent6"/>
          </a:fillRef>
          <a:effectRef idx="2">
            <a:schemeClr val="accent6"/>
          </a:effectRef>
          <a:fontRef idx="minor"/>
        </p:style>
        <p:txBody>
          <a:bodyPr lIns="90000" rIns="90000" tIns="45000" bIns="45000" anchor="ctr"/>
          <a:p>
            <a:pPr algn="ctr">
              <a:lnSpc>
                <a:spcPct val="100000"/>
              </a:lnSpc>
            </a:pPr>
            <a:r>
              <a:rPr b="0" lang="pt-BR" sz="1800" spc="-1" strike="noStrike">
                <a:solidFill>
                  <a:srgbClr val="ffffff"/>
                </a:solidFill>
                <a:latin typeface="Calibri"/>
                <a:ea typeface="DejaVu Sans"/>
              </a:rPr>
              <a:t>&lt;Bloco de comandos&gt;</a:t>
            </a:r>
            <a:endParaRPr b="0" lang="pt-BR" sz="1800" spc="-1" strike="noStrike">
              <a:latin typeface="Arial"/>
            </a:endParaRPr>
          </a:p>
        </p:txBody>
      </p:sp>
      <p:sp>
        <p:nvSpPr>
          <p:cNvPr id="201" name="CustomShape 4"/>
          <p:cNvSpPr/>
          <p:nvPr/>
        </p:nvSpPr>
        <p:spPr>
          <a:xfrm>
            <a:off x="3816000" y="2448360"/>
            <a:ext cx="2518920" cy="502560"/>
          </a:xfrm>
          <a:prstGeom prst="roundRect">
            <a:avLst>
              <a:gd name="adj" fmla="val 16667"/>
            </a:avLst>
          </a:prstGeom>
          <a:ln>
            <a:solidFill>
              <a:srgbClr val="5597d3"/>
            </a:solidFill>
            <a:round/>
          </a:ln>
          <a:effectLst>
            <a:outerShdw blurRad="40000" dir="5400000" dist="2300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5000" bIns="45000" anchor="ctr"/>
          <a:p>
            <a:pPr>
              <a:lnSpc>
                <a:spcPct val="100000"/>
              </a:lnSpc>
            </a:pPr>
            <a:r>
              <a:rPr b="0" lang="pt-BR" sz="2400" spc="-1" strike="noStrike">
                <a:solidFill>
                  <a:srgbClr val="ffffff"/>
                </a:solidFill>
                <a:latin typeface="Calibri"/>
                <a:ea typeface="DejaVu Sans"/>
              </a:rPr>
              <a:t>elif &lt;condição&gt;:</a:t>
            </a:r>
            <a:endParaRPr b="0" lang="pt-BR" sz="2400" spc="-1" strike="noStrike">
              <a:latin typeface="Arial"/>
            </a:endParaRPr>
          </a:p>
        </p:txBody>
      </p:sp>
      <p:sp>
        <p:nvSpPr>
          <p:cNvPr id="202" name="CustomShape 5"/>
          <p:cNvSpPr/>
          <p:nvPr/>
        </p:nvSpPr>
        <p:spPr>
          <a:xfrm>
            <a:off x="4896000" y="3096360"/>
            <a:ext cx="2878920" cy="434160"/>
          </a:xfrm>
          <a:prstGeom prst="roundRect">
            <a:avLst>
              <a:gd name="adj" fmla="val 16667"/>
            </a:avLst>
          </a:prstGeom>
          <a:ln>
            <a:solidFill>
              <a:srgbClr val="6dac43"/>
            </a:solidFill>
            <a:round/>
          </a:ln>
          <a:effectLst>
            <a:outerShdw blurRad="40000" dir="5400000" dist="23000" rotWithShape="0">
              <a:srgbClr val="000000">
                <a:alpha val="35000"/>
              </a:srgbClr>
            </a:outerShdw>
          </a:effectLst>
        </p:spPr>
        <p:style>
          <a:lnRef idx="1">
            <a:schemeClr val="accent6"/>
          </a:lnRef>
          <a:fillRef idx="3">
            <a:schemeClr val="accent6"/>
          </a:fillRef>
          <a:effectRef idx="2">
            <a:schemeClr val="accent6"/>
          </a:effectRef>
          <a:fontRef idx="minor"/>
        </p:style>
        <p:txBody>
          <a:bodyPr lIns="90000" rIns="90000" tIns="45000" bIns="45000" anchor="ctr"/>
          <a:p>
            <a:pPr algn="ctr">
              <a:lnSpc>
                <a:spcPct val="100000"/>
              </a:lnSpc>
            </a:pPr>
            <a:r>
              <a:rPr b="0" lang="pt-BR" sz="1800" spc="-1" strike="noStrike">
                <a:solidFill>
                  <a:srgbClr val="ffffff"/>
                </a:solidFill>
                <a:latin typeface="Calibri"/>
                <a:ea typeface="DejaVu Sans"/>
              </a:rPr>
              <a:t>&lt;Bloco de comandos&gt;</a:t>
            </a:r>
            <a:endParaRPr b="0" lang="pt-BR" sz="1800" spc="-1" strike="noStrike">
              <a:latin typeface="Arial"/>
            </a:endParaRPr>
          </a:p>
        </p:txBody>
      </p:sp>
      <p:sp>
        <p:nvSpPr>
          <p:cNvPr id="203" name="CustomShape 6"/>
          <p:cNvSpPr/>
          <p:nvPr/>
        </p:nvSpPr>
        <p:spPr>
          <a:xfrm>
            <a:off x="3788280" y="3702240"/>
            <a:ext cx="2518920" cy="502560"/>
          </a:xfrm>
          <a:prstGeom prst="roundRect">
            <a:avLst>
              <a:gd name="adj" fmla="val 16667"/>
            </a:avLst>
          </a:prstGeom>
          <a:ln>
            <a:solidFill>
              <a:srgbClr val="5597d3"/>
            </a:solidFill>
            <a:round/>
          </a:ln>
          <a:effectLst>
            <a:outerShdw blurRad="40000" dir="5400000" dist="2300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5000" bIns="45000" anchor="ctr"/>
          <a:p>
            <a:pPr>
              <a:lnSpc>
                <a:spcPct val="100000"/>
              </a:lnSpc>
            </a:pPr>
            <a:r>
              <a:rPr b="0" lang="pt-BR" sz="2400" spc="-1" strike="noStrike">
                <a:solidFill>
                  <a:srgbClr val="ffffff"/>
                </a:solidFill>
                <a:latin typeface="Calibri"/>
                <a:ea typeface="DejaVu Sans"/>
              </a:rPr>
              <a:t>elif &lt;condição&gt;:</a:t>
            </a:r>
            <a:endParaRPr b="0" lang="pt-BR" sz="2400" spc="-1" strike="noStrike">
              <a:latin typeface="Arial"/>
            </a:endParaRPr>
          </a:p>
        </p:txBody>
      </p:sp>
      <p:sp>
        <p:nvSpPr>
          <p:cNvPr id="204" name="CustomShape 7"/>
          <p:cNvSpPr/>
          <p:nvPr/>
        </p:nvSpPr>
        <p:spPr>
          <a:xfrm>
            <a:off x="4868280" y="4350240"/>
            <a:ext cx="2878920" cy="434160"/>
          </a:xfrm>
          <a:prstGeom prst="roundRect">
            <a:avLst>
              <a:gd name="adj" fmla="val 16667"/>
            </a:avLst>
          </a:prstGeom>
          <a:ln>
            <a:solidFill>
              <a:srgbClr val="6dac43"/>
            </a:solidFill>
            <a:round/>
          </a:ln>
          <a:effectLst>
            <a:outerShdw blurRad="40000" dir="5400000" dist="23000" rotWithShape="0">
              <a:srgbClr val="000000">
                <a:alpha val="35000"/>
              </a:srgbClr>
            </a:outerShdw>
          </a:effectLst>
        </p:spPr>
        <p:style>
          <a:lnRef idx="1">
            <a:schemeClr val="accent6"/>
          </a:lnRef>
          <a:fillRef idx="3">
            <a:schemeClr val="accent6"/>
          </a:fillRef>
          <a:effectRef idx="2">
            <a:schemeClr val="accent6"/>
          </a:effectRef>
          <a:fontRef idx="minor"/>
        </p:style>
        <p:txBody>
          <a:bodyPr lIns="90000" rIns="90000" tIns="45000" bIns="45000" anchor="ctr"/>
          <a:p>
            <a:pPr algn="ctr">
              <a:lnSpc>
                <a:spcPct val="100000"/>
              </a:lnSpc>
            </a:pPr>
            <a:r>
              <a:rPr b="0" lang="pt-BR" sz="1800" spc="-1" strike="noStrike">
                <a:solidFill>
                  <a:srgbClr val="ffffff"/>
                </a:solidFill>
                <a:latin typeface="Calibri"/>
                <a:ea typeface="DejaVu Sans"/>
              </a:rPr>
              <a:t>&lt;Bloco de comandos&gt;</a:t>
            </a:r>
            <a:endParaRPr b="0" lang="pt-BR" sz="1800" spc="-1" strike="noStrike">
              <a:latin typeface="Arial"/>
            </a:endParaRPr>
          </a:p>
        </p:txBody>
      </p:sp>
      <p:sp>
        <p:nvSpPr>
          <p:cNvPr id="205" name="CustomShape 8"/>
          <p:cNvSpPr/>
          <p:nvPr/>
        </p:nvSpPr>
        <p:spPr>
          <a:xfrm>
            <a:off x="3771720" y="4968720"/>
            <a:ext cx="2518920" cy="502560"/>
          </a:xfrm>
          <a:prstGeom prst="roundRect">
            <a:avLst>
              <a:gd name="adj" fmla="val 16667"/>
            </a:avLst>
          </a:prstGeom>
          <a:ln>
            <a:solidFill>
              <a:srgbClr val="5597d3"/>
            </a:solidFill>
            <a:round/>
          </a:ln>
          <a:effectLst>
            <a:outerShdw blurRad="40000" dir="5400000" dist="2300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5000" bIns="45000" anchor="ctr"/>
          <a:p>
            <a:pPr>
              <a:lnSpc>
                <a:spcPct val="100000"/>
              </a:lnSpc>
            </a:pPr>
            <a:r>
              <a:rPr b="0" lang="pt-BR" sz="2400" spc="-1" strike="noStrike">
                <a:solidFill>
                  <a:srgbClr val="ffffff"/>
                </a:solidFill>
                <a:latin typeface="Calibri"/>
                <a:ea typeface="DejaVu Sans"/>
              </a:rPr>
              <a:t>else:</a:t>
            </a:r>
            <a:endParaRPr b="0" lang="pt-BR" sz="2400" spc="-1" strike="noStrike">
              <a:latin typeface="Arial"/>
            </a:endParaRPr>
          </a:p>
        </p:txBody>
      </p:sp>
      <p:sp>
        <p:nvSpPr>
          <p:cNvPr id="206" name="CustomShape 9"/>
          <p:cNvSpPr/>
          <p:nvPr/>
        </p:nvSpPr>
        <p:spPr>
          <a:xfrm>
            <a:off x="4852080" y="5616720"/>
            <a:ext cx="2878920" cy="434160"/>
          </a:xfrm>
          <a:prstGeom prst="roundRect">
            <a:avLst>
              <a:gd name="adj" fmla="val 16667"/>
            </a:avLst>
          </a:prstGeom>
          <a:ln>
            <a:solidFill>
              <a:srgbClr val="6dac43"/>
            </a:solidFill>
            <a:round/>
          </a:ln>
          <a:effectLst>
            <a:outerShdw blurRad="40000" dir="5400000" dist="23000" rotWithShape="0">
              <a:srgbClr val="000000">
                <a:alpha val="35000"/>
              </a:srgbClr>
            </a:outerShdw>
          </a:effectLst>
        </p:spPr>
        <p:style>
          <a:lnRef idx="1">
            <a:schemeClr val="accent6"/>
          </a:lnRef>
          <a:fillRef idx="3">
            <a:schemeClr val="accent6"/>
          </a:fillRef>
          <a:effectRef idx="2">
            <a:schemeClr val="accent6"/>
          </a:effectRef>
          <a:fontRef idx="minor"/>
        </p:style>
        <p:txBody>
          <a:bodyPr lIns="90000" rIns="90000" tIns="45000" bIns="45000" anchor="ctr"/>
          <a:p>
            <a:pPr algn="ctr">
              <a:lnSpc>
                <a:spcPct val="100000"/>
              </a:lnSpc>
            </a:pPr>
            <a:r>
              <a:rPr b="0" lang="pt-BR" sz="1800" spc="-1" strike="noStrike">
                <a:solidFill>
                  <a:srgbClr val="ffffff"/>
                </a:solidFill>
                <a:latin typeface="Calibri"/>
                <a:ea typeface="DejaVu Sans"/>
              </a:rPr>
              <a:t>&lt;Bloco de comandos&gt;</a:t>
            </a:r>
            <a:endParaRPr b="0" lang="pt-BR" sz="1800" spc="-1" strike="noStrike">
              <a:latin typeface="Arial"/>
            </a:endParaRPr>
          </a:p>
        </p:txBody>
      </p:sp>
      <p:sp>
        <p:nvSpPr>
          <p:cNvPr id="207" name="CustomShape 10"/>
          <p:cNvSpPr/>
          <p:nvPr/>
        </p:nvSpPr>
        <p:spPr>
          <a:xfrm>
            <a:off x="3816000" y="1872360"/>
            <a:ext cx="858240" cy="434160"/>
          </a:xfrm>
          <a:prstGeom prst="rightArrow">
            <a:avLst>
              <a:gd name="adj1" fmla="val 50000"/>
              <a:gd name="adj2" fmla="val 50000"/>
            </a:avLst>
          </a:prstGeom>
          <a:ln>
            <a:solidFill>
              <a:srgbClr val="a1a1a1"/>
            </a:solidFill>
            <a:round/>
          </a:ln>
          <a:effectLst>
            <a:outerShdw blurRad="40000" dir="5400000" dist="23000" rotWithShape="0">
              <a:srgbClr val="000000">
                <a:alpha val="35000"/>
              </a:srgbClr>
            </a:outerShdw>
          </a:effectLst>
        </p:spPr>
        <p:style>
          <a:lnRef idx="1">
            <a:schemeClr val="accent3"/>
          </a:lnRef>
          <a:fillRef idx="3">
            <a:schemeClr val="accent3"/>
          </a:fillRef>
          <a:effectRef idx="2">
            <a:schemeClr val="accent3"/>
          </a:effectRef>
          <a:fontRef idx="minor"/>
        </p:style>
      </p:sp>
      <p:sp>
        <p:nvSpPr>
          <p:cNvPr id="208" name="CustomShape 11"/>
          <p:cNvSpPr/>
          <p:nvPr/>
        </p:nvSpPr>
        <p:spPr>
          <a:xfrm>
            <a:off x="1999440" y="1798560"/>
            <a:ext cx="1676160" cy="515520"/>
          </a:xfrm>
          <a:prstGeom prst="rect">
            <a:avLst/>
          </a:prstGeom>
          <a:noFill/>
          <a:ln>
            <a:noFill/>
          </a:ln>
        </p:spPr>
        <p:style>
          <a:lnRef idx="0"/>
          <a:fillRef idx="0"/>
          <a:effectRef idx="0"/>
          <a:fontRef idx="minor"/>
        </p:style>
        <p:txBody>
          <a:bodyPr lIns="90000" rIns="90000" tIns="45000" bIns="45000"/>
          <a:p>
            <a:pPr>
              <a:lnSpc>
                <a:spcPct val="100000"/>
              </a:lnSpc>
            </a:pPr>
            <a:r>
              <a:rPr b="0" lang="pt-BR" sz="1400" spc="-1" strike="noStrike">
                <a:solidFill>
                  <a:srgbClr val="000000"/>
                </a:solidFill>
                <a:latin typeface="Calibri"/>
                <a:ea typeface="DejaVu Sans"/>
              </a:rPr>
              <a:t>Não esqueça a indentação</a:t>
            </a:r>
            <a:endParaRPr b="0" lang="pt-BR" sz="1400" spc="-1" strike="noStrike">
              <a:latin typeface="Arial"/>
            </a:endParaRPr>
          </a:p>
        </p:txBody>
      </p:sp>
      <p:sp>
        <p:nvSpPr>
          <p:cNvPr id="209" name="CustomShape 12"/>
          <p:cNvSpPr/>
          <p:nvPr/>
        </p:nvSpPr>
        <p:spPr>
          <a:xfrm>
            <a:off x="3437280" y="2700360"/>
            <a:ext cx="300960" cy="1252440"/>
          </a:xfrm>
          <a:prstGeom prst="leftBrace">
            <a:avLst>
              <a:gd name="adj1" fmla="val 8333"/>
              <a:gd name="adj2" fmla="val 50000"/>
            </a:avLst>
          </a:prstGeom>
          <a:noFill/>
          <a:ln>
            <a:solidFill>
              <a:srgbClr val="5597d3"/>
            </a:solidFill>
            <a:round/>
          </a:ln>
        </p:spPr>
        <p:style>
          <a:lnRef idx="1">
            <a:schemeClr val="accent1"/>
          </a:lnRef>
          <a:fillRef idx="0">
            <a:schemeClr val="accent1"/>
          </a:fillRef>
          <a:effectRef idx="0">
            <a:schemeClr val="accent1"/>
          </a:effectRef>
          <a:fontRef idx="minor"/>
        </p:style>
      </p:sp>
      <p:sp>
        <p:nvSpPr>
          <p:cNvPr id="210" name="CustomShape 13"/>
          <p:cNvSpPr/>
          <p:nvPr/>
        </p:nvSpPr>
        <p:spPr>
          <a:xfrm>
            <a:off x="1367640" y="3065760"/>
            <a:ext cx="1780920" cy="515520"/>
          </a:xfrm>
          <a:prstGeom prst="rect">
            <a:avLst/>
          </a:prstGeom>
          <a:noFill/>
          <a:ln>
            <a:noFill/>
          </a:ln>
        </p:spPr>
        <p:style>
          <a:lnRef idx="0"/>
          <a:fillRef idx="0"/>
          <a:effectRef idx="0"/>
          <a:fontRef idx="minor"/>
        </p:style>
        <p:txBody>
          <a:bodyPr lIns="90000" rIns="90000" tIns="45000" bIns="45000"/>
          <a:p>
            <a:pPr>
              <a:lnSpc>
                <a:spcPct val="100000"/>
              </a:lnSpc>
            </a:pPr>
            <a:r>
              <a:rPr b="0" lang="pt-BR" sz="1400" spc="-1" strike="noStrike">
                <a:solidFill>
                  <a:srgbClr val="000000"/>
                </a:solidFill>
                <a:latin typeface="Calibri"/>
                <a:ea typeface="DejaVu Sans"/>
              </a:rPr>
              <a:t>Podem não ocorrer ou ocorrer  “n” vezes</a:t>
            </a:r>
            <a:endParaRPr b="0" lang="pt-BR" sz="1400" spc="-1" strike="noStrike">
              <a:latin typeface="Arial"/>
            </a:endParaRPr>
          </a:p>
        </p:txBody>
      </p:sp>
      <p:sp>
        <p:nvSpPr>
          <p:cNvPr id="211" name="CustomShape 14"/>
          <p:cNvSpPr/>
          <p:nvPr/>
        </p:nvSpPr>
        <p:spPr>
          <a:xfrm>
            <a:off x="2174040" y="5170320"/>
            <a:ext cx="1326960" cy="941760"/>
          </a:xfrm>
          <a:prstGeom prst="rect">
            <a:avLst/>
          </a:prstGeom>
          <a:noFill/>
          <a:ln>
            <a:noFill/>
          </a:ln>
        </p:spPr>
        <p:style>
          <a:lnRef idx="0"/>
          <a:fillRef idx="0"/>
          <a:effectRef idx="0"/>
          <a:fontRef idx="minor"/>
        </p:style>
        <p:txBody>
          <a:bodyPr lIns="90000" rIns="90000" tIns="45000" bIns="45000"/>
          <a:p>
            <a:pPr>
              <a:lnSpc>
                <a:spcPct val="100000"/>
              </a:lnSpc>
            </a:pPr>
            <a:r>
              <a:rPr b="0" lang="pt-BR" sz="1400" spc="-1" strike="noStrike">
                <a:solidFill>
                  <a:srgbClr val="000000"/>
                </a:solidFill>
                <a:latin typeface="Calibri"/>
                <a:ea typeface="DejaVu Sans"/>
              </a:rPr>
              <a:t>Se não haver satisfação de nenhuma das condições</a:t>
            </a:r>
            <a:endParaRPr b="0" lang="pt-BR" sz="1400" spc="-1" strike="noStrike">
              <a:latin typeface="Arial"/>
            </a:endParaRPr>
          </a:p>
        </p:txBody>
      </p:sp>
      <p:sp>
        <p:nvSpPr>
          <p:cNvPr id="212" name="CustomShape 15"/>
          <p:cNvSpPr/>
          <p:nvPr/>
        </p:nvSpPr>
        <p:spPr>
          <a:xfrm>
            <a:off x="3819600" y="3088800"/>
            <a:ext cx="858240" cy="434160"/>
          </a:xfrm>
          <a:prstGeom prst="rightArrow">
            <a:avLst>
              <a:gd name="adj1" fmla="val 50000"/>
              <a:gd name="adj2" fmla="val 50000"/>
            </a:avLst>
          </a:prstGeom>
          <a:ln>
            <a:solidFill>
              <a:srgbClr val="a1a1a1"/>
            </a:solidFill>
            <a:round/>
          </a:ln>
          <a:effectLst>
            <a:outerShdw blurRad="40000" dir="5400000" dist="23000" rotWithShape="0">
              <a:srgbClr val="000000">
                <a:alpha val="35000"/>
              </a:srgbClr>
            </a:outerShdw>
          </a:effectLst>
        </p:spPr>
        <p:style>
          <a:lnRef idx="1">
            <a:schemeClr val="accent3"/>
          </a:lnRef>
          <a:fillRef idx="3">
            <a:schemeClr val="accent3"/>
          </a:fillRef>
          <a:effectRef idx="2">
            <a:schemeClr val="accent3"/>
          </a:effectRef>
          <a:fontRef idx="minor"/>
        </p:style>
      </p:sp>
      <p:sp>
        <p:nvSpPr>
          <p:cNvPr id="213" name="CustomShape 16"/>
          <p:cNvSpPr/>
          <p:nvPr/>
        </p:nvSpPr>
        <p:spPr>
          <a:xfrm>
            <a:off x="3837600" y="4349880"/>
            <a:ext cx="858240" cy="434160"/>
          </a:xfrm>
          <a:prstGeom prst="rightArrow">
            <a:avLst>
              <a:gd name="adj1" fmla="val 50000"/>
              <a:gd name="adj2" fmla="val 50000"/>
            </a:avLst>
          </a:prstGeom>
          <a:ln>
            <a:solidFill>
              <a:srgbClr val="a1a1a1"/>
            </a:solidFill>
            <a:round/>
          </a:ln>
          <a:effectLst>
            <a:outerShdw blurRad="40000" dir="5400000" dist="23000" rotWithShape="0">
              <a:srgbClr val="000000">
                <a:alpha val="35000"/>
              </a:srgbClr>
            </a:outerShdw>
          </a:effectLst>
        </p:spPr>
        <p:style>
          <a:lnRef idx="1">
            <a:schemeClr val="accent3"/>
          </a:lnRef>
          <a:fillRef idx="3">
            <a:schemeClr val="accent3"/>
          </a:fillRef>
          <a:effectRef idx="2">
            <a:schemeClr val="accent3"/>
          </a:effectRef>
          <a:fontRef idx="minor"/>
        </p:style>
      </p:sp>
      <p:sp>
        <p:nvSpPr>
          <p:cNvPr id="214" name="CustomShape 17"/>
          <p:cNvSpPr/>
          <p:nvPr/>
        </p:nvSpPr>
        <p:spPr>
          <a:xfrm>
            <a:off x="3816000" y="5647320"/>
            <a:ext cx="858240" cy="434160"/>
          </a:xfrm>
          <a:prstGeom prst="rightArrow">
            <a:avLst>
              <a:gd name="adj1" fmla="val 50000"/>
              <a:gd name="adj2" fmla="val 50000"/>
            </a:avLst>
          </a:prstGeom>
          <a:ln>
            <a:solidFill>
              <a:srgbClr val="a1a1a1"/>
            </a:solidFill>
            <a:round/>
          </a:ln>
          <a:effectLst>
            <a:outerShdw blurRad="40000" dir="5400000" dist="23000" rotWithShape="0">
              <a:srgbClr val="000000">
                <a:alpha val="35000"/>
              </a:srgbClr>
            </a:outerShdw>
          </a:effectLst>
        </p:spPr>
        <p:style>
          <a:lnRef idx="1">
            <a:schemeClr val="accent3"/>
          </a:lnRef>
          <a:fillRef idx="3">
            <a:schemeClr val="accent3"/>
          </a:fillRef>
          <a:effectRef idx="2">
            <a:schemeClr val="accent3"/>
          </a:effectRef>
          <a:fontRef idx="minor"/>
        </p:style>
      </p:sp>
    </p:spTree>
  </p:cSld>
  <p:timing>
    <p:tnLst>
      <p:par>
        <p:cTn id="47" dur="indefinite" restart="never" nodeType="tmRoot">
          <p:childTnLst>
            <p:seq>
              <p:cTn id="48" dur="indefinite" nodeType="mainSeq"/>
              <p:prevCondLst>
                <p:cond delay="0" evt="onPrev">
                  <p:tgtEl>
                    <p:sldTgt/>
                  </p:tgtEl>
                </p:cond>
              </p:prevCondLst>
              <p:nextCondLst>
                <p:cond delay="0" evt="onNext">
                  <p:tgtEl>
                    <p:sldTgt/>
                  </p:tgtEl>
                </p:cond>
              </p:nextCondLst>
            </p:seq>
          </p:childTnLst>
        </p:cTn>
      </p:par>
    </p:tnLst>
  </p:timing>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5" name="CustomShape 1"/>
          <p:cNvSpPr/>
          <p:nvPr/>
        </p:nvSpPr>
        <p:spPr>
          <a:xfrm>
            <a:off x="551520" y="793440"/>
            <a:ext cx="2111040" cy="637920"/>
          </a:xfrm>
          <a:prstGeom prst="rect">
            <a:avLst/>
          </a:prstGeom>
          <a:noFill/>
          <a:ln>
            <a:noFill/>
          </a:ln>
        </p:spPr>
        <p:style>
          <a:lnRef idx="0"/>
          <a:fillRef idx="0"/>
          <a:effectRef idx="0"/>
          <a:fontRef idx="minor"/>
        </p:style>
        <p:txBody>
          <a:bodyPr wrap="none" lIns="90000" rIns="90000" tIns="45000" bIns="45000"/>
          <a:p>
            <a:pPr>
              <a:lnSpc>
                <a:spcPct val="100000"/>
              </a:lnSpc>
            </a:pPr>
            <a:r>
              <a:rPr b="1" lang="pt-BR" sz="1800" spc="-1" strike="noStrike">
                <a:solidFill>
                  <a:srgbClr val="000000"/>
                </a:solidFill>
                <a:latin typeface="Calibri"/>
                <a:ea typeface="DejaVu Sans"/>
              </a:rPr>
              <a:t>Estrutura de decisão</a:t>
            </a:r>
            <a:endParaRPr b="0" lang="pt-BR" sz="1800" spc="-1" strike="noStrike">
              <a:latin typeface="Arial"/>
            </a:endParaRPr>
          </a:p>
          <a:p>
            <a:pPr>
              <a:lnSpc>
                <a:spcPct val="100000"/>
              </a:lnSpc>
            </a:pPr>
            <a:endParaRPr b="0" lang="pt-BR" sz="1800" spc="-1" strike="noStrike">
              <a:latin typeface="Arial"/>
            </a:endParaRPr>
          </a:p>
        </p:txBody>
      </p:sp>
      <p:grpSp>
        <p:nvGrpSpPr>
          <p:cNvPr id="216" name="Group 2"/>
          <p:cNvGrpSpPr/>
          <p:nvPr/>
        </p:nvGrpSpPr>
        <p:grpSpPr>
          <a:xfrm>
            <a:off x="248040" y="3076200"/>
            <a:ext cx="4322520" cy="3071880"/>
            <a:chOff x="248040" y="3076200"/>
            <a:chExt cx="4322520" cy="3071880"/>
          </a:xfrm>
        </p:grpSpPr>
        <p:sp>
          <p:nvSpPr>
            <p:cNvPr id="217" name="CustomShape 3"/>
            <p:cNvSpPr/>
            <p:nvPr/>
          </p:nvSpPr>
          <p:spPr>
            <a:xfrm>
              <a:off x="1886760" y="3614760"/>
              <a:ext cx="987840" cy="375480"/>
            </a:xfrm>
            <a:prstGeom prst="roundRect">
              <a:avLst>
                <a:gd name="adj" fmla="val 16667"/>
              </a:avLst>
            </a:prstGeom>
            <a:ln>
              <a:solidFill>
                <a:srgbClr val="a1a1a1"/>
              </a:solidFill>
              <a:round/>
            </a:ln>
            <a:effectLst>
              <a:outerShdw blurRad="40000" dir="5400000" dist="20000" rotWithShape="0">
                <a:srgbClr val="000000">
                  <a:alpha val="38000"/>
                </a:srgbClr>
              </a:outerShdw>
            </a:effectLst>
          </p:spPr>
          <p:style>
            <a:lnRef idx="1">
              <a:schemeClr val="accent3"/>
            </a:lnRef>
            <a:fillRef idx="2">
              <a:schemeClr val="accent3"/>
            </a:fillRef>
            <a:effectRef idx="1">
              <a:schemeClr val="accent3"/>
            </a:effectRef>
            <a:fontRef idx="minor"/>
          </p:style>
          <p:txBody>
            <a:bodyPr lIns="90000" rIns="90000" tIns="45000" bIns="45000" anchor="ctr"/>
            <a:p>
              <a:pPr algn="ctr">
                <a:lnSpc>
                  <a:spcPct val="100000"/>
                </a:lnSpc>
              </a:pPr>
              <a:r>
                <a:rPr b="0" lang="pt-BR" sz="1100" spc="-1" strike="noStrike">
                  <a:solidFill>
                    <a:srgbClr val="000000"/>
                  </a:solidFill>
                  <a:latin typeface="Calibri"/>
                  <a:ea typeface="DejaVu Sans"/>
                </a:rPr>
                <a:t>Entre com n1</a:t>
              </a:r>
              <a:endParaRPr b="0" lang="pt-BR" sz="1100" spc="-1" strike="noStrike">
                <a:latin typeface="Arial"/>
              </a:endParaRPr>
            </a:p>
          </p:txBody>
        </p:sp>
        <p:sp>
          <p:nvSpPr>
            <p:cNvPr id="218" name="CustomShape 4"/>
            <p:cNvSpPr/>
            <p:nvPr/>
          </p:nvSpPr>
          <p:spPr>
            <a:xfrm>
              <a:off x="2270160" y="3123000"/>
              <a:ext cx="221040" cy="193320"/>
            </a:xfrm>
            <a:prstGeom prst="ellipse">
              <a:avLst/>
            </a:prstGeom>
            <a:ln>
              <a:round/>
            </a:ln>
          </p:spPr>
          <p:style>
            <a:lnRef idx="2">
              <a:schemeClr val="accent1">
                <a:shade val="50000"/>
              </a:schemeClr>
            </a:lnRef>
            <a:fillRef idx="1">
              <a:schemeClr val="accent1"/>
            </a:fillRef>
            <a:effectRef idx="0">
              <a:schemeClr val="accent1"/>
            </a:effectRef>
            <a:fontRef idx="minor"/>
          </p:style>
        </p:sp>
        <p:sp>
          <p:nvSpPr>
            <p:cNvPr id="219" name="CustomShape 5"/>
            <p:cNvSpPr/>
            <p:nvPr/>
          </p:nvSpPr>
          <p:spPr>
            <a:xfrm flipH="1">
              <a:off x="2378520" y="3317760"/>
              <a:ext cx="360" cy="295560"/>
            </a:xfrm>
            <a:custGeom>
              <a:avLst/>
              <a:gdLst/>
              <a:ahLst/>
              <a:rect l="l" t="t" r="r" b="b"/>
              <a:pathLst>
                <a:path w="21600" h="21600">
                  <a:moveTo>
                    <a:pt x="0" y="0"/>
                  </a:moveTo>
                  <a:lnTo>
                    <a:pt x="21600" y="21600"/>
                  </a:lnTo>
                </a:path>
              </a:pathLst>
            </a:custGeom>
            <a:noFill/>
            <a:ln>
              <a:solidFill>
                <a:srgbClr val="5597d3"/>
              </a:solidFill>
              <a:round/>
              <a:tailEnd len="med" type="triangle" w="med"/>
            </a:ln>
          </p:spPr>
          <p:style>
            <a:lnRef idx="1">
              <a:schemeClr val="accent1"/>
            </a:lnRef>
            <a:fillRef idx="0">
              <a:schemeClr val="accent1"/>
            </a:fillRef>
            <a:effectRef idx="0">
              <a:schemeClr val="accent1"/>
            </a:effectRef>
            <a:fontRef idx="minor"/>
          </p:style>
        </p:sp>
        <p:sp>
          <p:nvSpPr>
            <p:cNvPr id="220" name="CustomShape 6"/>
            <p:cNvSpPr/>
            <p:nvPr/>
          </p:nvSpPr>
          <p:spPr>
            <a:xfrm>
              <a:off x="1886760" y="4227120"/>
              <a:ext cx="987840" cy="375480"/>
            </a:xfrm>
            <a:prstGeom prst="roundRect">
              <a:avLst>
                <a:gd name="adj" fmla="val 16667"/>
              </a:avLst>
            </a:prstGeom>
            <a:ln>
              <a:solidFill>
                <a:srgbClr val="a1a1a1"/>
              </a:solidFill>
              <a:round/>
            </a:ln>
            <a:effectLst>
              <a:outerShdw blurRad="40000" dir="5400000" dist="20000" rotWithShape="0">
                <a:srgbClr val="000000">
                  <a:alpha val="38000"/>
                </a:srgbClr>
              </a:outerShdw>
            </a:effectLst>
          </p:spPr>
          <p:style>
            <a:lnRef idx="1">
              <a:schemeClr val="accent3"/>
            </a:lnRef>
            <a:fillRef idx="2">
              <a:schemeClr val="accent3"/>
            </a:fillRef>
            <a:effectRef idx="1">
              <a:schemeClr val="accent3"/>
            </a:effectRef>
            <a:fontRef idx="minor"/>
          </p:style>
          <p:txBody>
            <a:bodyPr lIns="90000" rIns="90000" tIns="45000" bIns="45000" anchor="ctr"/>
            <a:p>
              <a:pPr algn="ctr">
                <a:lnSpc>
                  <a:spcPct val="100000"/>
                </a:lnSpc>
              </a:pPr>
              <a:r>
                <a:rPr b="0" lang="pt-BR" sz="1100" spc="-1" strike="noStrike">
                  <a:solidFill>
                    <a:srgbClr val="000000"/>
                  </a:solidFill>
                  <a:latin typeface="Calibri"/>
                  <a:ea typeface="DejaVu Sans"/>
                </a:rPr>
                <a:t>Entre com n2</a:t>
              </a:r>
              <a:endParaRPr b="0" lang="pt-BR" sz="1100" spc="-1" strike="noStrike">
                <a:latin typeface="Arial"/>
              </a:endParaRPr>
            </a:p>
          </p:txBody>
        </p:sp>
        <p:sp>
          <p:nvSpPr>
            <p:cNvPr id="221" name="CustomShape 7"/>
            <p:cNvSpPr/>
            <p:nvPr/>
          </p:nvSpPr>
          <p:spPr>
            <a:xfrm>
              <a:off x="1674720" y="4886640"/>
              <a:ext cx="1411920" cy="705240"/>
            </a:xfrm>
            <a:prstGeom prst="flowChartDecision">
              <a:avLst/>
            </a:prstGeom>
            <a:ln>
              <a:solidFill>
                <a:srgbClr val="f9bb00"/>
              </a:solidFill>
              <a:round/>
            </a:ln>
            <a:effectLst>
              <a:outerShdw blurRad="40000" dir="5400000" dist="20000" rotWithShape="0">
                <a:srgbClr val="000000">
                  <a:alpha val="38000"/>
                </a:srgbClr>
              </a:outerShdw>
            </a:effectLst>
          </p:spPr>
          <p:style>
            <a:lnRef idx="1">
              <a:schemeClr val="accent4"/>
            </a:lnRef>
            <a:fillRef idx="2">
              <a:schemeClr val="accent4"/>
            </a:fillRef>
            <a:effectRef idx="1">
              <a:schemeClr val="accent4"/>
            </a:effectRef>
            <a:fontRef idx="minor"/>
          </p:style>
          <p:txBody>
            <a:bodyPr lIns="90000" rIns="90000" tIns="45000" bIns="45000" anchor="ctr"/>
            <a:p>
              <a:pPr algn="ctr">
                <a:lnSpc>
                  <a:spcPct val="100000"/>
                </a:lnSpc>
              </a:pPr>
              <a:r>
                <a:rPr b="0" lang="pt-BR" sz="1100" spc="-1" strike="noStrike">
                  <a:solidFill>
                    <a:srgbClr val="000000"/>
                  </a:solidFill>
                  <a:latin typeface="Calibri"/>
                  <a:ea typeface="DejaVu Sans"/>
                </a:rPr>
                <a:t>n1 &gt; n2</a:t>
              </a:r>
              <a:endParaRPr b="0" lang="pt-BR" sz="1100" spc="-1" strike="noStrike">
                <a:latin typeface="Arial"/>
              </a:endParaRPr>
            </a:p>
          </p:txBody>
        </p:sp>
        <p:sp>
          <p:nvSpPr>
            <p:cNvPr id="222" name="CustomShape 8"/>
            <p:cNvSpPr/>
            <p:nvPr/>
          </p:nvSpPr>
          <p:spPr>
            <a:xfrm>
              <a:off x="248040" y="5687640"/>
              <a:ext cx="987840" cy="375480"/>
            </a:xfrm>
            <a:prstGeom prst="roundRect">
              <a:avLst>
                <a:gd name="adj" fmla="val 16667"/>
              </a:avLst>
            </a:prstGeom>
            <a:ln>
              <a:solidFill>
                <a:srgbClr val="a1a1a1"/>
              </a:solidFill>
              <a:round/>
            </a:ln>
            <a:effectLst>
              <a:outerShdw blurRad="40000" dir="5400000" dist="20000" rotWithShape="0">
                <a:srgbClr val="000000">
                  <a:alpha val="38000"/>
                </a:srgbClr>
              </a:outerShdw>
            </a:effectLst>
          </p:spPr>
          <p:style>
            <a:lnRef idx="1">
              <a:schemeClr val="accent3"/>
            </a:lnRef>
            <a:fillRef idx="2">
              <a:schemeClr val="accent3"/>
            </a:fillRef>
            <a:effectRef idx="1">
              <a:schemeClr val="accent3"/>
            </a:effectRef>
            <a:fontRef idx="minor"/>
          </p:style>
          <p:txBody>
            <a:bodyPr lIns="90000" rIns="90000" tIns="45000" bIns="45000" anchor="ctr"/>
            <a:p>
              <a:pPr algn="ctr">
                <a:lnSpc>
                  <a:spcPct val="100000"/>
                </a:lnSpc>
              </a:pPr>
              <a:r>
                <a:rPr b="0" lang="pt-BR" sz="1100" spc="-1" strike="noStrike">
                  <a:solidFill>
                    <a:srgbClr val="000000"/>
                  </a:solidFill>
                  <a:latin typeface="Calibri"/>
                  <a:ea typeface="DejaVu Sans"/>
                </a:rPr>
                <a:t>Escreva n1</a:t>
              </a:r>
              <a:endParaRPr b="0" lang="pt-BR" sz="1100" spc="-1" strike="noStrike">
                <a:latin typeface="Arial"/>
              </a:endParaRPr>
            </a:p>
          </p:txBody>
        </p:sp>
        <p:sp>
          <p:nvSpPr>
            <p:cNvPr id="223" name="CustomShape 9"/>
            <p:cNvSpPr/>
            <p:nvPr/>
          </p:nvSpPr>
          <p:spPr>
            <a:xfrm>
              <a:off x="3582720" y="5687640"/>
              <a:ext cx="987840" cy="375480"/>
            </a:xfrm>
            <a:prstGeom prst="roundRect">
              <a:avLst>
                <a:gd name="adj" fmla="val 16667"/>
              </a:avLst>
            </a:prstGeom>
            <a:ln>
              <a:solidFill>
                <a:srgbClr val="a1a1a1"/>
              </a:solidFill>
              <a:round/>
            </a:ln>
            <a:effectLst>
              <a:outerShdw blurRad="40000" dir="5400000" dist="20000" rotWithShape="0">
                <a:srgbClr val="000000">
                  <a:alpha val="38000"/>
                </a:srgbClr>
              </a:outerShdw>
            </a:effectLst>
          </p:spPr>
          <p:style>
            <a:lnRef idx="1">
              <a:schemeClr val="accent3"/>
            </a:lnRef>
            <a:fillRef idx="2">
              <a:schemeClr val="accent3"/>
            </a:fillRef>
            <a:effectRef idx="1">
              <a:schemeClr val="accent3"/>
            </a:effectRef>
            <a:fontRef idx="minor"/>
          </p:style>
          <p:txBody>
            <a:bodyPr lIns="90000" rIns="90000" tIns="45000" bIns="45000" anchor="ctr"/>
            <a:p>
              <a:pPr algn="ctr">
                <a:lnSpc>
                  <a:spcPct val="100000"/>
                </a:lnSpc>
              </a:pPr>
              <a:r>
                <a:rPr b="0" lang="pt-BR" sz="1100" spc="-1" strike="noStrike">
                  <a:solidFill>
                    <a:srgbClr val="000000"/>
                  </a:solidFill>
                  <a:latin typeface="Calibri"/>
                  <a:ea typeface="DejaVu Sans"/>
                </a:rPr>
                <a:t>Escreva n2</a:t>
              </a:r>
              <a:endParaRPr b="0" lang="pt-BR" sz="1100" spc="-1" strike="noStrike">
                <a:latin typeface="Arial"/>
              </a:endParaRPr>
            </a:p>
          </p:txBody>
        </p:sp>
        <p:sp>
          <p:nvSpPr>
            <p:cNvPr id="224" name="CustomShape 10"/>
            <p:cNvSpPr/>
            <p:nvPr/>
          </p:nvSpPr>
          <p:spPr>
            <a:xfrm>
              <a:off x="2381400" y="3991680"/>
              <a:ext cx="360" cy="234000"/>
            </a:xfrm>
            <a:custGeom>
              <a:avLst/>
              <a:gdLst/>
              <a:ahLst/>
              <a:rect l="l" t="t" r="r" b="b"/>
              <a:pathLst>
                <a:path w="21600" h="21600">
                  <a:moveTo>
                    <a:pt x="0" y="0"/>
                  </a:moveTo>
                  <a:lnTo>
                    <a:pt x="21600" y="21600"/>
                  </a:lnTo>
                </a:path>
              </a:pathLst>
            </a:custGeom>
            <a:noFill/>
            <a:ln>
              <a:solidFill>
                <a:srgbClr val="5597d3"/>
              </a:solidFill>
              <a:round/>
              <a:tailEnd len="med" type="triangle" w="med"/>
            </a:ln>
          </p:spPr>
          <p:style>
            <a:lnRef idx="1">
              <a:schemeClr val="accent1"/>
            </a:lnRef>
            <a:fillRef idx="0">
              <a:schemeClr val="accent1"/>
            </a:fillRef>
            <a:effectRef idx="0">
              <a:schemeClr val="accent1"/>
            </a:effectRef>
            <a:fontRef idx="minor"/>
          </p:style>
        </p:sp>
        <p:sp>
          <p:nvSpPr>
            <p:cNvPr id="225" name="CustomShape 11"/>
            <p:cNvSpPr/>
            <p:nvPr/>
          </p:nvSpPr>
          <p:spPr>
            <a:xfrm>
              <a:off x="2381400" y="4604040"/>
              <a:ext cx="360" cy="281160"/>
            </a:xfrm>
            <a:custGeom>
              <a:avLst/>
              <a:gdLst/>
              <a:ahLst/>
              <a:rect l="l" t="t" r="r" b="b"/>
              <a:pathLst>
                <a:path w="21600" h="21600">
                  <a:moveTo>
                    <a:pt x="0" y="0"/>
                  </a:moveTo>
                  <a:lnTo>
                    <a:pt x="21600" y="21600"/>
                  </a:lnTo>
                </a:path>
              </a:pathLst>
            </a:custGeom>
            <a:noFill/>
            <a:ln>
              <a:solidFill>
                <a:srgbClr val="5597d3"/>
              </a:solidFill>
              <a:round/>
              <a:tailEnd len="med" type="triangle" w="med"/>
            </a:ln>
          </p:spPr>
          <p:style>
            <a:lnRef idx="1">
              <a:schemeClr val="accent1"/>
            </a:lnRef>
            <a:fillRef idx="0">
              <a:schemeClr val="accent1"/>
            </a:fillRef>
            <a:effectRef idx="0">
              <a:schemeClr val="accent1"/>
            </a:effectRef>
            <a:fontRef idx="minor"/>
          </p:style>
        </p:sp>
        <p:sp>
          <p:nvSpPr>
            <p:cNvPr id="226" name="CustomShape 12"/>
            <p:cNvSpPr/>
            <p:nvPr/>
          </p:nvSpPr>
          <p:spPr>
            <a:xfrm flipV="1" rot="10800000">
              <a:off x="2601360" y="6147720"/>
              <a:ext cx="930600" cy="446040"/>
            </a:xfrm>
            <a:prstGeom prst="bentConnector2">
              <a:avLst/>
            </a:prstGeom>
            <a:noFill/>
            <a:ln>
              <a:solidFill>
                <a:srgbClr val="5597d3"/>
              </a:solidFill>
              <a:round/>
              <a:tailEnd len="med" type="triangle" w="med"/>
            </a:ln>
          </p:spPr>
          <p:style>
            <a:lnRef idx="1">
              <a:schemeClr val="accent1"/>
            </a:lnRef>
            <a:fillRef idx="0">
              <a:schemeClr val="accent1"/>
            </a:fillRef>
            <a:effectRef idx="0">
              <a:schemeClr val="accent1"/>
            </a:effectRef>
            <a:fontRef idx="minor"/>
          </p:style>
        </p:sp>
        <p:sp>
          <p:nvSpPr>
            <p:cNvPr id="227" name="CustomShape 13"/>
            <p:cNvSpPr/>
            <p:nvPr/>
          </p:nvSpPr>
          <p:spPr>
            <a:xfrm>
              <a:off x="3088080" y="5240160"/>
              <a:ext cx="987840" cy="446040"/>
            </a:xfrm>
            <a:prstGeom prst="bentConnector2">
              <a:avLst/>
            </a:prstGeom>
            <a:noFill/>
            <a:ln>
              <a:solidFill>
                <a:srgbClr val="5597d3"/>
              </a:solidFill>
              <a:round/>
              <a:tailEnd len="med" type="triangle" w="med"/>
            </a:ln>
          </p:spPr>
          <p:style>
            <a:lnRef idx="1">
              <a:schemeClr val="accent1"/>
            </a:lnRef>
            <a:fillRef idx="0">
              <a:schemeClr val="accent1"/>
            </a:fillRef>
            <a:effectRef idx="0">
              <a:schemeClr val="accent1"/>
            </a:effectRef>
            <a:fontRef idx="minor"/>
          </p:style>
        </p:sp>
        <p:sp>
          <p:nvSpPr>
            <p:cNvPr id="228" name="CustomShape 14"/>
            <p:cNvSpPr/>
            <p:nvPr/>
          </p:nvSpPr>
          <p:spPr>
            <a:xfrm>
              <a:off x="3255480" y="4980960"/>
              <a:ext cx="469440" cy="256680"/>
            </a:xfrm>
            <a:prstGeom prst="rect">
              <a:avLst/>
            </a:prstGeom>
            <a:noFill/>
            <a:ln>
              <a:noFill/>
            </a:ln>
          </p:spPr>
          <p:style>
            <a:lnRef idx="0"/>
            <a:fillRef idx="0"/>
            <a:effectRef idx="0"/>
            <a:fontRef idx="minor"/>
          </p:style>
          <p:txBody>
            <a:bodyPr wrap="none" lIns="90000" rIns="90000" tIns="45000" bIns="45000"/>
            <a:p>
              <a:pPr>
                <a:lnSpc>
                  <a:spcPct val="100000"/>
                </a:lnSpc>
              </a:pPr>
              <a:r>
                <a:rPr b="0" lang="pt-BR" sz="1100" spc="-1" strike="noStrike">
                  <a:solidFill>
                    <a:srgbClr val="000000"/>
                  </a:solidFill>
                  <a:latin typeface="Calibri"/>
                  <a:ea typeface="DejaVu Sans"/>
                </a:rPr>
                <a:t>Falso</a:t>
              </a:r>
              <a:endParaRPr b="0" lang="pt-BR" sz="1100" spc="-1" strike="noStrike">
                <a:latin typeface="Arial"/>
              </a:endParaRPr>
            </a:p>
          </p:txBody>
        </p:sp>
        <p:sp>
          <p:nvSpPr>
            <p:cNvPr id="229" name="CustomShape 15"/>
            <p:cNvSpPr/>
            <p:nvPr/>
          </p:nvSpPr>
          <p:spPr>
            <a:xfrm>
              <a:off x="858600" y="4970520"/>
              <a:ext cx="807840" cy="256680"/>
            </a:xfrm>
            <a:prstGeom prst="rect">
              <a:avLst/>
            </a:prstGeom>
            <a:noFill/>
            <a:ln>
              <a:noFill/>
            </a:ln>
          </p:spPr>
          <p:style>
            <a:lnRef idx="0"/>
            <a:fillRef idx="0"/>
            <a:effectRef idx="0"/>
            <a:fontRef idx="minor"/>
          </p:style>
          <p:txBody>
            <a:bodyPr wrap="none" lIns="90000" rIns="90000" tIns="45000" bIns="45000"/>
            <a:p>
              <a:pPr>
                <a:lnSpc>
                  <a:spcPct val="100000"/>
                </a:lnSpc>
              </a:pPr>
              <a:r>
                <a:rPr b="0" lang="pt-BR" sz="1100" spc="-1" strike="noStrike">
                  <a:solidFill>
                    <a:srgbClr val="000000"/>
                  </a:solidFill>
                  <a:latin typeface="Calibri"/>
                  <a:ea typeface="DejaVu Sans"/>
                </a:rPr>
                <a:t>Verdadeiro</a:t>
              </a:r>
              <a:endParaRPr b="0" lang="pt-BR" sz="1100" spc="-1" strike="noStrike">
                <a:latin typeface="Arial"/>
              </a:endParaRPr>
            </a:p>
          </p:txBody>
        </p:sp>
        <p:sp>
          <p:nvSpPr>
            <p:cNvPr id="230" name="CustomShape 16"/>
            <p:cNvSpPr/>
            <p:nvPr/>
          </p:nvSpPr>
          <p:spPr>
            <a:xfrm>
              <a:off x="2594880" y="3076200"/>
              <a:ext cx="486360" cy="256680"/>
            </a:xfrm>
            <a:prstGeom prst="rect">
              <a:avLst/>
            </a:prstGeom>
            <a:noFill/>
            <a:ln>
              <a:noFill/>
            </a:ln>
          </p:spPr>
          <p:style>
            <a:lnRef idx="0"/>
            <a:fillRef idx="0"/>
            <a:effectRef idx="0"/>
            <a:fontRef idx="minor"/>
          </p:style>
          <p:txBody>
            <a:bodyPr wrap="none" lIns="90000" rIns="90000" tIns="45000" bIns="45000"/>
            <a:p>
              <a:pPr>
                <a:lnSpc>
                  <a:spcPct val="100000"/>
                </a:lnSpc>
              </a:pPr>
              <a:r>
                <a:rPr b="0" lang="pt-BR" sz="1100" spc="-1" strike="noStrike">
                  <a:solidFill>
                    <a:srgbClr val="000000"/>
                  </a:solidFill>
                  <a:latin typeface="Calibri"/>
                  <a:ea typeface="DejaVu Sans"/>
                </a:rPr>
                <a:t>Inicio</a:t>
              </a:r>
              <a:endParaRPr b="0" lang="pt-BR" sz="1100" spc="-1" strike="noStrike">
                <a:latin typeface="Arial"/>
              </a:endParaRPr>
            </a:p>
          </p:txBody>
        </p:sp>
      </p:grpSp>
      <p:sp>
        <p:nvSpPr>
          <p:cNvPr id="231" name="CustomShape 17"/>
          <p:cNvSpPr/>
          <p:nvPr/>
        </p:nvSpPr>
        <p:spPr>
          <a:xfrm>
            <a:off x="281880" y="1958040"/>
            <a:ext cx="3605760" cy="819360"/>
          </a:xfrm>
          <a:prstGeom prst="rect">
            <a:avLst/>
          </a:prstGeom>
          <a:noFill/>
          <a:ln>
            <a:noFill/>
          </a:ln>
        </p:spPr>
        <p:style>
          <a:lnRef idx="0"/>
          <a:fillRef idx="0"/>
          <a:effectRef idx="0"/>
          <a:fontRef idx="minor"/>
        </p:style>
        <p:txBody>
          <a:bodyPr lIns="90000" rIns="90000" tIns="45000" bIns="45000"/>
          <a:p>
            <a:pPr>
              <a:lnSpc>
                <a:spcPct val="100000"/>
              </a:lnSpc>
            </a:pPr>
            <a:r>
              <a:rPr b="0" lang="pt-BR" sz="1600" spc="-1" strike="noStrike">
                <a:solidFill>
                  <a:srgbClr val="000000"/>
                </a:solidFill>
                <a:latin typeface="Calibri"/>
                <a:ea typeface="DejaVu Sans"/>
              </a:rPr>
              <a:t>Fica a critério do programador ou da exigência da lógica de condição utilizar ou não o “()” no if. Ex: if (n1 &lt; n2):</a:t>
            </a:r>
            <a:endParaRPr b="0" lang="pt-BR" sz="1600" spc="-1" strike="noStrike">
              <a:latin typeface="Arial"/>
            </a:endParaRPr>
          </a:p>
        </p:txBody>
      </p:sp>
    </p:spTree>
  </p:cSld>
  <p:timing>
    <p:tnLst>
      <p:par>
        <p:cTn id="49" dur="indefinite" restart="never" nodeType="tmRoot">
          <p:childTnLst>
            <p:seq>
              <p:cTn id="50" dur="indefinite" nodeType="mainSeq"/>
              <p:prevCondLst>
                <p:cond delay="0" evt="onPrev">
                  <p:tgtEl>
                    <p:sldTgt/>
                  </p:tgtEl>
                </p:cond>
              </p:prevCondLst>
              <p:nextCondLst>
                <p:cond delay="0" evt="onNext">
                  <p:tgtEl>
                    <p:sldTgt/>
                  </p:tgtEl>
                </p:cond>
              </p:nextCondLst>
            </p:seq>
          </p:childTnLst>
        </p:cTn>
      </p:par>
    </p:tnLst>
  </p:timing>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2" name="CustomShape 1"/>
          <p:cNvSpPr/>
          <p:nvPr/>
        </p:nvSpPr>
        <p:spPr>
          <a:xfrm>
            <a:off x="551520" y="793440"/>
            <a:ext cx="2111040" cy="637920"/>
          </a:xfrm>
          <a:prstGeom prst="rect">
            <a:avLst/>
          </a:prstGeom>
          <a:noFill/>
          <a:ln>
            <a:noFill/>
          </a:ln>
        </p:spPr>
        <p:style>
          <a:lnRef idx="0"/>
          <a:fillRef idx="0"/>
          <a:effectRef idx="0"/>
          <a:fontRef idx="minor"/>
        </p:style>
        <p:txBody>
          <a:bodyPr wrap="none" lIns="90000" rIns="90000" tIns="45000" bIns="45000"/>
          <a:p>
            <a:pPr>
              <a:lnSpc>
                <a:spcPct val="100000"/>
              </a:lnSpc>
            </a:pPr>
            <a:r>
              <a:rPr b="1" lang="pt-BR" sz="1800" spc="-1" strike="noStrike">
                <a:solidFill>
                  <a:srgbClr val="000000"/>
                </a:solidFill>
                <a:latin typeface="Calibri"/>
                <a:ea typeface="DejaVu Sans"/>
              </a:rPr>
              <a:t>Estrutura de decisão</a:t>
            </a:r>
            <a:endParaRPr b="0" lang="pt-BR" sz="1800" spc="-1" strike="noStrike">
              <a:latin typeface="Arial"/>
            </a:endParaRPr>
          </a:p>
          <a:p>
            <a:pPr>
              <a:lnSpc>
                <a:spcPct val="100000"/>
              </a:lnSpc>
            </a:pPr>
            <a:endParaRPr b="0" lang="pt-BR" sz="1800" spc="-1" strike="noStrike">
              <a:latin typeface="Arial"/>
            </a:endParaRPr>
          </a:p>
        </p:txBody>
      </p:sp>
      <p:grpSp>
        <p:nvGrpSpPr>
          <p:cNvPr id="233" name="Group 2"/>
          <p:cNvGrpSpPr/>
          <p:nvPr/>
        </p:nvGrpSpPr>
        <p:grpSpPr>
          <a:xfrm>
            <a:off x="248040" y="3076200"/>
            <a:ext cx="4322520" cy="3072240"/>
            <a:chOff x="248040" y="3076200"/>
            <a:chExt cx="4322520" cy="3072240"/>
          </a:xfrm>
        </p:grpSpPr>
        <p:sp>
          <p:nvSpPr>
            <p:cNvPr id="234" name="CustomShape 3"/>
            <p:cNvSpPr/>
            <p:nvPr/>
          </p:nvSpPr>
          <p:spPr>
            <a:xfrm>
              <a:off x="1886760" y="3614760"/>
              <a:ext cx="987840" cy="375480"/>
            </a:xfrm>
            <a:prstGeom prst="roundRect">
              <a:avLst>
                <a:gd name="adj" fmla="val 16667"/>
              </a:avLst>
            </a:prstGeom>
            <a:ln>
              <a:solidFill>
                <a:srgbClr val="a1a1a1"/>
              </a:solidFill>
              <a:round/>
            </a:ln>
            <a:effectLst>
              <a:outerShdw blurRad="40000" dir="5400000" dist="20000" rotWithShape="0">
                <a:srgbClr val="000000">
                  <a:alpha val="38000"/>
                </a:srgbClr>
              </a:outerShdw>
            </a:effectLst>
          </p:spPr>
          <p:style>
            <a:lnRef idx="1">
              <a:schemeClr val="accent3"/>
            </a:lnRef>
            <a:fillRef idx="2">
              <a:schemeClr val="accent3"/>
            </a:fillRef>
            <a:effectRef idx="1">
              <a:schemeClr val="accent3"/>
            </a:effectRef>
            <a:fontRef idx="minor"/>
          </p:style>
          <p:txBody>
            <a:bodyPr lIns="90000" rIns="90000" tIns="45000" bIns="45000" anchor="ctr"/>
            <a:p>
              <a:pPr algn="ctr">
                <a:lnSpc>
                  <a:spcPct val="100000"/>
                </a:lnSpc>
              </a:pPr>
              <a:r>
                <a:rPr b="0" lang="pt-BR" sz="1100" spc="-1" strike="noStrike">
                  <a:solidFill>
                    <a:srgbClr val="000000"/>
                  </a:solidFill>
                  <a:latin typeface="Calibri"/>
                  <a:ea typeface="DejaVu Sans"/>
                </a:rPr>
                <a:t>Entre com n1</a:t>
              </a:r>
              <a:endParaRPr b="0" lang="pt-BR" sz="1100" spc="-1" strike="noStrike">
                <a:latin typeface="Arial"/>
              </a:endParaRPr>
            </a:p>
          </p:txBody>
        </p:sp>
        <p:sp>
          <p:nvSpPr>
            <p:cNvPr id="235" name="CustomShape 4"/>
            <p:cNvSpPr/>
            <p:nvPr/>
          </p:nvSpPr>
          <p:spPr>
            <a:xfrm>
              <a:off x="2270160" y="3123000"/>
              <a:ext cx="221040" cy="193320"/>
            </a:xfrm>
            <a:prstGeom prst="ellipse">
              <a:avLst/>
            </a:prstGeom>
            <a:ln>
              <a:round/>
            </a:ln>
          </p:spPr>
          <p:style>
            <a:lnRef idx="2">
              <a:schemeClr val="accent1">
                <a:shade val="50000"/>
              </a:schemeClr>
            </a:lnRef>
            <a:fillRef idx="1">
              <a:schemeClr val="accent1"/>
            </a:fillRef>
            <a:effectRef idx="0">
              <a:schemeClr val="accent1"/>
            </a:effectRef>
            <a:fontRef idx="minor"/>
          </p:style>
        </p:sp>
        <p:sp>
          <p:nvSpPr>
            <p:cNvPr id="236" name="CustomShape 5"/>
            <p:cNvSpPr/>
            <p:nvPr/>
          </p:nvSpPr>
          <p:spPr>
            <a:xfrm flipH="1">
              <a:off x="2378520" y="3317760"/>
              <a:ext cx="360" cy="295560"/>
            </a:xfrm>
            <a:custGeom>
              <a:avLst/>
              <a:gdLst/>
              <a:ahLst/>
              <a:rect l="l" t="t" r="r" b="b"/>
              <a:pathLst>
                <a:path w="21600" h="21600">
                  <a:moveTo>
                    <a:pt x="0" y="0"/>
                  </a:moveTo>
                  <a:lnTo>
                    <a:pt x="21600" y="21600"/>
                  </a:lnTo>
                </a:path>
              </a:pathLst>
            </a:custGeom>
            <a:noFill/>
            <a:ln>
              <a:solidFill>
                <a:srgbClr val="5597d3"/>
              </a:solidFill>
              <a:round/>
              <a:tailEnd len="med" type="triangle" w="med"/>
            </a:ln>
          </p:spPr>
          <p:style>
            <a:lnRef idx="1">
              <a:schemeClr val="accent1"/>
            </a:lnRef>
            <a:fillRef idx="0">
              <a:schemeClr val="accent1"/>
            </a:fillRef>
            <a:effectRef idx="0">
              <a:schemeClr val="accent1"/>
            </a:effectRef>
            <a:fontRef idx="minor"/>
          </p:style>
        </p:sp>
        <p:sp>
          <p:nvSpPr>
            <p:cNvPr id="237" name="CustomShape 6"/>
            <p:cNvSpPr/>
            <p:nvPr/>
          </p:nvSpPr>
          <p:spPr>
            <a:xfrm>
              <a:off x="1886760" y="4227120"/>
              <a:ext cx="987840" cy="375480"/>
            </a:xfrm>
            <a:prstGeom prst="roundRect">
              <a:avLst>
                <a:gd name="adj" fmla="val 16667"/>
              </a:avLst>
            </a:prstGeom>
            <a:ln>
              <a:solidFill>
                <a:srgbClr val="a1a1a1"/>
              </a:solidFill>
              <a:round/>
            </a:ln>
            <a:effectLst>
              <a:outerShdw blurRad="40000" dir="5400000" dist="20000" rotWithShape="0">
                <a:srgbClr val="000000">
                  <a:alpha val="38000"/>
                </a:srgbClr>
              </a:outerShdw>
            </a:effectLst>
          </p:spPr>
          <p:style>
            <a:lnRef idx="1">
              <a:schemeClr val="accent3"/>
            </a:lnRef>
            <a:fillRef idx="2">
              <a:schemeClr val="accent3"/>
            </a:fillRef>
            <a:effectRef idx="1">
              <a:schemeClr val="accent3"/>
            </a:effectRef>
            <a:fontRef idx="minor"/>
          </p:style>
          <p:txBody>
            <a:bodyPr lIns="90000" rIns="90000" tIns="45000" bIns="45000" anchor="ctr"/>
            <a:p>
              <a:pPr algn="ctr">
                <a:lnSpc>
                  <a:spcPct val="100000"/>
                </a:lnSpc>
              </a:pPr>
              <a:r>
                <a:rPr b="0" lang="pt-BR" sz="1100" spc="-1" strike="noStrike">
                  <a:solidFill>
                    <a:srgbClr val="000000"/>
                  </a:solidFill>
                  <a:latin typeface="Calibri"/>
                  <a:ea typeface="DejaVu Sans"/>
                </a:rPr>
                <a:t>Entre com n2</a:t>
              </a:r>
              <a:endParaRPr b="0" lang="pt-BR" sz="1100" spc="-1" strike="noStrike">
                <a:latin typeface="Arial"/>
              </a:endParaRPr>
            </a:p>
          </p:txBody>
        </p:sp>
        <p:sp>
          <p:nvSpPr>
            <p:cNvPr id="238" name="CustomShape 7"/>
            <p:cNvSpPr/>
            <p:nvPr/>
          </p:nvSpPr>
          <p:spPr>
            <a:xfrm>
              <a:off x="1674720" y="4886640"/>
              <a:ext cx="1411920" cy="705240"/>
            </a:xfrm>
            <a:prstGeom prst="flowChartDecision">
              <a:avLst/>
            </a:prstGeom>
            <a:ln>
              <a:solidFill>
                <a:srgbClr val="f9bb00"/>
              </a:solidFill>
              <a:round/>
            </a:ln>
            <a:effectLst>
              <a:outerShdw blurRad="40000" dir="5400000" dist="20000" rotWithShape="0">
                <a:srgbClr val="000000">
                  <a:alpha val="38000"/>
                </a:srgbClr>
              </a:outerShdw>
            </a:effectLst>
          </p:spPr>
          <p:style>
            <a:lnRef idx="1">
              <a:schemeClr val="accent4"/>
            </a:lnRef>
            <a:fillRef idx="2">
              <a:schemeClr val="accent4"/>
            </a:fillRef>
            <a:effectRef idx="1">
              <a:schemeClr val="accent4"/>
            </a:effectRef>
            <a:fontRef idx="minor"/>
          </p:style>
          <p:txBody>
            <a:bodyPr lIns="90000" rIns="90000" tIns="45000" bIns="45000" anchor="ctr"/>
            <a:p>
              <a:pPr algn="ctr">
                <a:lnSpc>
                  <a:spcPct val="100000"/>
                </a:lnSpc>
              </a:pPr>
              <a:r>
                <a:rPr b="0" lang="pt-BR" sz="1100" spc="-1" strike="noStrike">
                  <a:solidFill>
                    <a:srgbClr val="000000"/>
                  </a:solidFill>
                  <a:latin typeface="Calibri"/>
                  <a:ea typeface="DejaVu Sans"/>
                </a:rPr>
                <a:t>n1 &gt; n2</a:t>
              </a:r>
              <a:endParaRPr b="0" lang="pt-BR" sz="1100" spc="-1" strike="noStrike">
                <a:latin typeface="Arial"/>
              </a:endParaRPr>
            </a:p>
          </p:txBody>
        </p:sp>
        <p:sp>
          <p:nvSpPr>
            <p:cNvPr id="239" name="CustomShape 8"/>
            <p:cNvSpPr/>
            <p:nvPr/>
          </p:nvSpPr>
          <p:spPr>
            <a:xfrm>
              <a:off x="248040" y="5687640"/>
              <a:ext cx="987840" cy="375480"/>
            </a:xfrm>
            <a:prstGeom prst="roundRect">
              <a:avLst>
                <a:gd name="adj" fmla="val 16667"/>
              </a:avLst>
            </a:prstGeom>
            <a:ln>
              <a:solidFill>
                <a:srgbClr val="a1a1a1"/>
              </a:solidFill>
              <a:round/>
            </a:ln>
            <a:effectLst>
              <a:outerShdw blurRad="40000" dir="5400000" dist="20000" rotWithShape="0">
                <a:srgbClr val="000000">
                  <a:alpha val="38000"/>
                </a:srgbClr>
              </a:outerShdw>
            </a:effectLst>
          </p:spPr>
          <p:style>
            <a:lnRef idx="1">
              <a:schemeClr val="accent3"/>
            </a:lnRef>
            <a:fillRef idx="2">
              <a:schemeClr val="accent3"/>
            </a:fillRef>
            <a:effectRef idx="1">
              <a:schemeClr val="accent3"/>
            </a:effectRef>
            <a:fontRef idx="minor"/>
          </p:style>
          <p:txBody>
            <a:bodyPr lIns="90000" rIns="90000" tIns="45000" bIns="45000" anchor="ctr"/>
            <a:p>
              <a:pPr algn="ctr">
                <a:lnSpc>
                  <a:spcPct val="100000"/>
                </a:lnSpc>
              </a:pPr>
              <a:r>
                <a:rPr b="0" lang="pt-BR" sz="1100" spc="-1" strike="noStrike">
                  <a:solidFill>
                    <a:srgbClr val="000000"/>
                  </a:solidFill>
                  <a:latin typeface="Calibri"/>
                  <a:ea typeface="DejaVu Sans"/>
                </a:rPr>
                <a:t>Escreva n1</a:t>
              </a:r>
              <a:endParaRPr b="0" lang="pt-BR" sz="1100" spc="-1" strike="noStrike">
                <a:latin typeface="Arial"/>
              </a:endParaRPr>
            </a:p>
          </p:txBody>
        </p:sp>
        <p:sp>
          <p:nvSpPr>
            <p:cNvPr id="240" name="CustomShape 9"/>
            <p:cNvSpPr/>
            <p:nvPr/>
          </p:nvSpPr>
          <p:spPr>
            <a:xfrm>
              <a:off x="3582720" y="5687640"/>
              <a:ext cx="987840" cy="375480"/>
            </a:xfrm>
            <a:prstGeom prst="roundRect">
              <a:avLst>
                <a:gd name="adj" fmla="val 16667"/>
              </a:avLst>
            </a:prstGeom>
            <a:ln>
              <a:solidFill>
                <a:srgbClr val="a1a1a1"/>
              </a:solidFill>
              <a:round/>
            </a:ln>
            <a:effectLst>
              <a:outerShdw blurRad="40000" dir="5400000" dist="20000" rotWithShape="0">
                <a:srgbClr val="000000">
                  <a:alpha val="38000"/>
                </a:srgbClr>
              </a:outerShdw>
            </a:effectLst>
          </p:spPr>
          <p:style>
            <a:lnRef idx="1">
              <a:schemeClr val="accent3"/>
            </a:lnRef>
            <a:fillRef idx="2">
              <a:schemeClr val="accent3"/>
            </a:fillRef>
            <a:effectRef idx="1">
              <a:schemeClr val="accent3"/>
            </a:effectRef>
            <a:fontRef idx="minor"/>
          </p:style>
          <p:txBody>
            <a:bodyPr lIns="90000" rIns="90000" tIns="45000" bIns="45000" anchor="ctr"/>
            <a:p>
              <a:pPr algn="ctr">
                <a:lnSpc>
                  <a:spcPct val="100000"/>
                </a:lnSpc>
              </a:pPr>
              <a:r>
                <a:rPr b="0" lang="pt-BR" sz="1100" spc="-1" strike="noStrike">
                  <a:solidFill>
                    <a:srgbClr val="000000"/>
                  </a:solidFill>
                  <a:latin typeface="Calibri"/>
                  <a:ea typeface="DejaVu Sans"/>
                </a:rPr>
                <a:t>Escreva n2</a:t>
              </a:r>
              <a:endParaRPr b="0" lang="pt-BR" sz="1100" spc="-1" strike="noStrike">
                <a:latin typeface="Arial"/>
              </a:endParaRPr>
            </a:p>
          </p:txBody>
        </p:sp>
        <p:sp>
          <p:nvSpPr>
            <p:cNvPr id="241" name="CustomShape 10"/>
            <p:cNvSpPr/>
            <p:nvPr/>
          </p:nvSpPr>
          <p:spPr>
            <a:xfrm>
              <a:off x="2381400" y="3991680"/>
              <a:ext cx="360" cy="234000"/>
            </a:xfrm>
            <a:custGeom>
              <a:avLst/>
              <a:gdLst/>
              <a:ahLst/>
              <a:rect l="l" t="t" r="r" b="b"/>
              <a:pathLst>
                <a:path w="21600" h="21600">
                  <a:moveTo>
                    <a:pt x="0" y="0"/>
                  </a:moveTo>
                  <a:lnTo>
                    <a:pt x="21600" y="21600"/>
                  </a:lnTo>
                </a:path>
              </a:pathLst>
            </a:custGeom>
            <a:noFill/>
            <a:ln>
              <a:solidFill>
                <a:srgbClr val="5597d3"/>
              </a:solidFill>
              <a:round/>
              <a:tailEnd len="med" type="triangle" w="med"/>
            </a:ln>
          </p:spPr>
          <p:style>
            <a:lnRef idx="1">
              <a:schemeClr val="accent1"/>
            </a:lnRef>
            <a:fillRef idx="0">
              <a:schemeClr val="accent1"/>
            </a:fillRef>
            <a:effectRef idx="0">
              <a:schemeClr val="accent1"/>
            </a:effectRef>
            <a:fontRef idx="minor"/>
          </p:style>
        </p:sp>
        <p:sp>
          <p:nvSpPr>
            <p:cNvPr id="242" name="CustomShape 11"/>
            <p:cNvSpPr/>
            <p:nvPr/>
          </p:nvSpPr>
          <p:spPr>
            <a:xfrm>
              <a:off x="2381400" y="4604040"/>
              <a:ext cx="360" cy="281160"/>
            </a:xfrm>
            <a:custGeom>
              <a:avLst/>
              <a:gdLst/>
              <a:ahLst/>
              <a:rect l="l" t="t" r="r" b="b"/>
              <a:pathLst>
                <a:path w="21600" h="21600">
                  <a:moveTo>
                    <a:pt x="0" y="0"/>
                  </a:moveTo>
                  <a:lnTo>
                    <a:pt x="21600" y="21600"/>
                  </a:lnTo>
                </a:path>
              </a:pathLst>
            </a:custGeom>
            <a:noFill/>
            <a:ln>
              <a:solidFill>
                <a:srgbClr val="5597d3"/>
              </a:solidFill>
              <a:round/>
              <a:tailEnd len="med" type="triangle" w="med"/>
            </a:ln>
          </p:spPr>
          <p:style>
            <a:lnRef idx="1">
              <a:schemeClr val="accent1"/>
            </a:lnRef>
            <a:fillRef idx="0">
              <a:schemeClr val="accent1"/>
            </a:fillRef>
            <a:effectRef idx="0">
              <a:schemeClr val="accent1"/>
            </a:effectRef>
            <a:fontRef idx="minor"/>
          </p:style>
        </p:sp>
        <p:sp>
          <p:nvSpPr>
            <p:cNvPr id="243" name="CustomShape 12"/>
            <p:cNvSpPr/>
            <p:nvPr/>
          </p:nvSpPr>
          <p:spPr>
            <a:xfrm flipV="1" rot="10800000">
              <a:off x="2617920" y="6148080"/>
              <a:ext cx="930600" cy="446040"/>
            </a:xfrm>
            <a:prstGeom prst="bentConnector2">
              <a:avLst/>
            </a:prstGeom>
            <a:noFill/>
            <a:ln>
              <a:solidFill>
                <a:srgbClr val="5597d3"/>
              </a:solidFill>
              <a:round/>
              <a:tailEnd len="med" type="triangle" w="med"/>
            </a:ln>
          </p:spPr>
          <p:style>
            <a:lnRef idx="1">
              <a:schemeClr val="accent1"/>
            </a:lnRef>
            <a:fillRef idx="0">
              <a:schemeClr val="accent1"/>
            </a:fillRef>
            <a:effectRef idx="0">
              <a:schemeClr val="accent1"/>
            </a:effectRef>
            <a:fontRef idx="minor"/>
          </p:style>
        </p:sp>
        <p:sp>
          <p:nvSpPr>
            <p:cNvPr id="244" name="CustomShape 13"/>
            <p:cNvSpPr/>
            <p:nvPr/>
          </p:nvSpPr>
          <p:spPr>
            <a:xfrm>
              <a:off x="3088080" y="5240160"/>
              <a:ext cx="987840" cy="446040"/>
            </a:xfrm>
            <a:prstGeom prst="bentConnector2">
              <a:avLst/>
            </a:prstGeom>
            <a:noFill/>
            <a:ln>
              <a:solidFill>
                <a:srgbClr val="5597d3"/>
              </a:solidFill>
              <a:round/>
              <a:tailEnd len="med" type="triangle" w="med"/>
            </a:ln>
          </p:spPr>
          <p:style>
            <a:lnRef idx="1">
              <a:schemeClr val="accent1"/>
            </a:lnRef>
            <a:fillRef idx="0">
              <a:schemeClr val="accent1"/>
            </a:fillRef>
            <a:effectRef idx="0">
              <a:schemeClr val="accent1"/>
            </a:effectRef>
            <a:fontRef idx="minor"/>
          </p:style>
        </p:sp>
        <p:sp>
          <p:nvSpPr>
            <p:cNvPr id="245" name="CustomShape 14"/>
            <p:cNvSpPr/>
            <p:nvPr/>
          </p:nvSpPr>
          <p:spPr>
            <a:xfrm>
              <a:off x="3255480" y="4980960"/>
              <a:ext cx="469440" cy="256680"/>
            </a:xfrm>
            <a:prstGeom prst="rect">
              <a:avLst/>
            </a:prstGeom>
            <a:noFill/>
            <a:ln>
              <a:noFill/>
            </a:ln>
          </p:spPr>
          <p:style>
            <a:lnRef idx="0"/>
            <a:fillRef idx="0"/>
            <a:effectRef idx="0"/>
            <a:fontRef idx="minor"/>
          </p:style>
          <p:txBody>
            <a:bodyPr wrap="none" lIns="90000" rIns="90000" tIns="45000" bIns="45000"/>
            <a:p>
              <a:pPr>
                <a:lnSpc>
                  <a:spcPct val="100000"/>
                </a:lnSpc>
              </a:pPr>
              <a:r>
                <a:rPr b="0" lang="pt-BR" sz="1100" spc="-1" strike="noStrike">
                  <a:solidFill>
                    <a:srgbClr val="000000"/>
                  </a:solidFill>
                  <a:latin typeface="Calibri"/>
                  <a:ea typeface="DejaVu Sans"/>
                </a:rPr>
                <a:t>Falso</a:t>
              </a:r>
              <a:endParaRPr b="0" lang="pt-BR" sz="1100" spc="-1" strike="noStrike">
                <a:latin typeface="Arial"/>
              </a:endParaRPr>
            </a:p>
          </p:txBody>
        </p:sp>
        <p:sp>
          <p:nvSpPr>
            <p:cNvPr id="246" name="CustomShape 15"/>
            <p:cNvSpPr/>
            <p:nvPr/>
          </p:nvSpPr>
          <p:spPr>
            <a:xfrm>
              <a:off x="858600" y="4970520"/>
              <a:ext cx="807840" cy="256680"/>
            </a:xfrm>
            <a:prstGeom prst="rect">
              <a:avLst/>
            </a:prstGeom>
            <a:noFill/>
            <a:ln>
              <a:noFill/>
            </a:ln>
          </p:spPr>
          <p:style>
            <a:lnRef idx="0"/>
            <a:fillRef idx="0"/>
            <a:effectRef idx="0"/>
            <a:fontRef idx="minor"/>
          </p:style>
          <p:txBody>
            <a:bodyPr wrap="none" lIns="90000" rIns="90000" tIns="45000" bIns="45000"/>
            <a:p>
              <a:pPr>
                <a:lnSpc>
                  <a:spcPct val="100000"/>
                </a:lnSpc>
              </a:pPr>
              <a:r>
                <a:rPr b="0" lang="pt-BR" sz="1100" spc="-1" strike="noStrike">
                  <a:solidFill>
                    <a:srgbClr val="000000"/>
                  </a:solidFill>
                  <a:latin typeface="Calibri"/>
                  <a:ea typeface="DejaVu Sans"/>
                </a:rPr>
                <a:t>Verdadeiro</a:t>
              </a:r>
              <a:endParaRPr b="0" lang="pt-BR" sz="1100" spc="-1" strike="noStrike">
                <a:latin typeface="Arial"/>
              </a:endParaRPr>
            </a:p>
          </p:txBody>
        </p:sp>
        <p:sp>
          <p:nvSpPr>
            <p:cNvPr id="247" name="CustomShape 16"/>
            <p:cNvSpPr/>
            <p:nvPr/>
          </p:nvSpPr>
          <p:spPr>
            <a:xfrm>
              <a:off x="2594880" y="3076200"/>
              <a:ext cx="486360" cy="256680"/>
            </a:xfrm>
            <a:prstGeom prst="rect">
              <a:avLst/>
            </a:prstGeom>
            <a:noFill/>
            <a:ln>
              <a:noFill/>
            </a:ln>
          </p:spPr>
          <p:style>
            <a:lnRef idx="0"/>
            <a:fillRef idx="0"/>
            <a:effectRef idx="0"/>
            <a:fontRef idx="minor"/>
          </p:style>
          <p:txBody>
            <a:bodyPr wrap="none" lIns="90000" rIns="90000" tIns="45000" bIns="45000"/>
            <a:p>
              <a:pPr>
                <a:lnSpc>
                  <a:spcPct val="100000"/>
                </a:lnSpc>
              </a:pPr>
              <a:r>
                <a:rPr b="0" lang="pt-BR" sz="1100" spc="-1" strike="noStrike">
                  <a:solidFill>
                    <a:srgbClr val="000000"/>
                  </a:solidFill>
                  <a:latin typeface="Calibri"/>
                  <a:ea typeface="DejaVu Sans"/>
                </a:rPr>
                <a:t>Inicio</a:t>
              </a:r>
              <a:endParaRPr b="0" lang="pt-BR" sz="1100" spc="-1" strike="noStrike">
                <a:latin typeface="Arial"/>
              </a:endParaRPr>
            </a:p>
          </p:txBody>
        </p:sp>
      </p:grpSp>
      <p:sp>
        <p:nvSpPr>
          <p:cNvPr id="248" name="CustomShape 17"/>
          <p:cNvSpPr/>
          <p:nvPr/>
        </p:nvSpPr>
        <p:spPr>
          <a:xfrm>
            <a:off x="4011480" y="1208880"/>
            <a:ext cx="4852440" cy="515880"/>
          </a:xfrm>
          <a:prstGeom prst="rect">
            <a:avLst/>
          </a:prstGeom>
          <a:noFill/>
          <a:ln>
            <a:noFill/>
          </a:ln>
        </p:spPr>
        <p:style>
          <a:lnRef idx="0"/>
          <a:fillRef idx="0"/>
          <a:effectRef idx="0"/>
          <a:fontRef idx="minor"/>
        </p:style>
        <p:txBody>
          <a:bodyPr wrap="none" lIns="90000" rIns="90000" tIns="45000" bIns="45000"/>
          <a:p>
            <a:pPr>
              <a:lnSpc>
                <a:spcPct val="100000"/>
              </a:lnSpc>
            </a:pPr>
            <a:r>
              <a:rPr b="1" lang="pt-BR" sz="2800" spc="-1" strike="noStrike">
                <a:solidFill>
                  <a:srgbClr val="ffc000"/>
                </a:solidFill>
                <a:latin typeface="Calibri"/>
                <a:ea typeface="DejaVu Sans"/>
              </a:rPr>
              <a:t>n1</a:t>
            </a:r>
            <a:r>
              <a:rPr b="0" lang="pt-BR" sz="2800" spc="-1" strike="noStrike">
                <a:solidFill>
                  <a:srgbClr val="ffc000"/>
                </a:solidFill>
                <a:latin typeface="Calibri"/>
                <a:ea typeface="DejaVu Sans"/>
              </a:rPr>
              <a:t> </a:t>
            </a:r>
            <a:r>
              <a:rPr b="0" lang="pt-BR" sz="2800" spc="-1" strike="noStrike">
                <a:solidFill>
                  <a:srgbClr val="000000"/>
                </a:solidFill>
                <a:latin typeface="Calibri"/>
                <a:ea typeface="DejaVu Sans"/>
              </a:rPr>
              <a:t>= </a:t>
            </a:r>
            <a:r>
              <a:rPr b="0" lang="pt-BR" sz="2800" spc="-1" strike="noStrike">
                <a:solidFill>
                  <a:srgbClr val="2f5597"/>
                </a:solidFill>
                <a:latin typeface="Calibri"/>
                <a:ea typeface="DejaVu Sans"/>
              </a:rPr>
              <a:t>int(input(</a:t>
            </a:r>
            <a:r>
              <a:rPr b="0" lang="pt-BR" sz="2800" spc="-1" strike="noStrike">
                <a:solidFill>
                  <a:srgbClr val="00b050"/>
                </a:solidFill>
                <a:latin typeface="Calibri"/>
                <a:ea typeface="DejaVu Sans"/>
              </a:rPr>
              <a:t>“Entre com n1: ”</a:t>
            </a:r>
            <a:r>
              <a:rPr b="0" lang="pt-BR" sz="2800" spc="-1" strike="noStrike">
                <a:solidFill>
                  <a:srgbClr val="2f5597"/>
                </a:solidFill>
                <a:latin typeface="Calibri"/>
                <a:ea typeface="DejaVu Sans"/>
              </a:rPr>
              <a:t>))</a:t>
            </a:r>
            <a:endParaRPr b="0" lang="pt-BR" sz="2800" spc="-1" strike="noStrike">
              <a:latin typeface="Arial"/>
            </a:endParaRPr>
          </a:p>
        </p:txBody>
      </p:sp>
      <p:sp>
        <p:nvSpPr>
          <p:cNvPr id="249" name="CustomShape 18"/>
          <p:cNvSpPr/>
          <p:nvPr/>
        </p:nvSpPr>
        <p:spPr>
          <a:xfrm>
            <a:off x="4011120" y="1596960"/>
            <a:ext cx="4852800" cy="515880"/>
          </a:xfrm>
          <a:prstGeom prst="rect">
            <a:avLst/>
          </a:prstGeom>
          <a:noFill/>
          <a:ln>
            <a:noFill/>
          </a:ln>
        </p:spPr>
        <p:style>
          <a:lnRef idx="0"/>
          <a:fillRef idx="0"/>
          <a:effectRef idx="0"/>
          <a:fontRef idx="minor"/>
        </p:style>
        <p:txBody>
          <a:bodyPr wrap="none" lIns="90000" rIns="90000" tIns="45000" bIns="45000"/>
          <a:p>
            <a:pPr>
              <a:lnSpc>
                <a:spcPct val="100000"/>
              </a:lnSpc>
            </a:pPr>
            <a:r>
              <a:rPr b="1" lang="pt-BR" sz="2800" spc="-1" strike="noStrike">
                <a:solidFill>
                  <a:srgbClr val="ffc000"/>
                </a:solidFill>
                <a:latin typeface="Calibri"/>
                <a:ea typeface="DejaVu Sans"/>
              </a:rPr>
              <a:t>n2</a:t>
            </a:r>
            <a:r>
              <a:rPr b="0" lang="pt-BR" sz="2800" spc="-1" strike="noStrike">
                <a:solidFill>
                  <a:srgbClr val="000000"/>
                </a:solidFill>
                <a:latin typeface="Calibri"/>
                <a:ea typeface="DejaVu Sans"/>
              </a:rPr>
              <a:t> = </a:t>
            </a:r>
            <a:r>
              <a:rPr b="0" lang="pt-BR" sz="2800" spc="-1" strike="noStrike">
                <a:solidFill>
                  <a:srgbClr val="2f5597"/>
                </a:solidFill>
                <a:latin typeface="Calibri"/>
                <a:ea typeface="DejaVu Sans"/>
              </a:rPr>
              <a:t>int(input(</a:t>
            </a:r>
            <a:r>
              <a:rPr b="0" lang="pt-BR" sz="2800" spc="-1" strike="noStrike">
                <a:solidFill>
                  <a:srgbClr val="00b050"/>
                </a:solidFill>
                <a:latin typeface="Calibri"/>
                <a:ea typeface="DejaVu Sans"/>
              </a:rPr>
              <a:t>“Entre com n2: ”</a:t>
            </a:r>
            <a:r>
              <a:rPr b="0" lang="pt-BR" sz="2800" spc="-1" strike="noStrike">
                <a:solidFill>
                  <a:srgbClr val="2f5597"/>
                </a:solidFill>
                <a:latin typeface="Calibri"/>
                <a:ea typeface="DejaVu Sans"/>
              </a:rPr>
              <a:t>))</a:t>
            </a:r>
            <a:endParaRPr b="0" lang="pt-BR" sz="2800" spc="-1" strike="noStrike">
              <a:latin typeface="Arial"/>
            </a:endParaRPr>
          </a:p>
        </p:txBody>
      </p:sp>
      <p:sp>
        <p:nvSpPr>
          <p:cNvPr id="250" name="CustomShape 19"/>
          <p:cNvSpPr/>
          <p:nvPr/>
        </p:nvSpPr>
        <p:spPr>
          <a:xfrm>
            <a:off x="4226400" y="2072160"/>
            <a:ext cx="1937520" cy="1795680"/>
          </a:xfrm>
          <a:prstGeom prst="rect">
            <a:avLst/>
          </a:prstGeom>
          <a:noFill/>
          <a:ln>
            <a:noFill/>
          </a:ln>
        </p:spPr>
        <p:style>
          <a:lnRef idx="0"/>
          <a:fillRef idx="0"/>
          <a:effectRef idx="0"/>
          <a:fontRef idx="minor"/>
        </p:style>
        <p:txBody>
          <a:bodyPr wrap="none" lIns="90000" rIns="90000" tIns="45000" bIns="45000"/>
          <a:p>
            <a:pPr>
              <a:lnSpc>
                <a:spcPct val="100000"/>
              </a:lnSpc>
            </a:pPr>
            <a:r>
              <a:rPr b="1" lang="pt-BR" sz="2800" spc="-1" strike="noStrike">
                <a:solidFill>
                  <a:srgbClr val="2f5597"/>
                </a:solidFill>
                <a:latin typeface="Calibri"/>
                <a:ea typeface="DejaVu Sans"/>
              </a:rPr>
              <a:t>if</a:t>
            </a:r>
            <a:r>
              <a:rPr b="1" lang="pt-BR" sz="2800" spc="-1" strike="noStrike">
                <a:solidFill>
                  <a:srgbClr val="000000"/>
                </a:solidFill>
                <a:latin typeface="Calibri"/>
                <a:ea typeface="DejaVu Sans"/>
              </a:rPr>
              <a:t> </a:t>
            </a:r>
            <a:r>
              <a:rPr b="1" lang="pt-BR" sz="2800" spc="-1" strike="noStrike">
                <a:solidFill>
                  <a:srgbClr val="ffc000"/>
                </a:solidFill>
                <a:latin typeface="Calibri"/>
                <a:ea typeface="DejaVu Sans"/>
              </a:rPr>
              <a:t>n1 &gt; n2</a:t>
            </a:r>
            <a:r>
              <a:rPr b="1" lang="pt-BR" sz="2800" spc="-1" strike="noStrike">
                <a:solidFill>
                  <a:srgbClr val="000000"/>
                </a:solidFill>
                <a:latin typeface="Calibri"/>
                <a:ea typeface="DejaVu Sans"/>
              </a:rPr>
              <a:t>:</a:t>
            </a:r>
            <a:endParaRPr b="0" lang="pt-BR" sz="2800" spc="-1" strike="noStrike">
              <a:latin typeface="Arial"/>
            </a:endParaRPr>
          </a:p>
          <a:p>
            <a:pPr>
              <a:lnSpc>
                <a:spcPct val="100000"/>
              </a:lnSpc>
            </a:pPr>
            <a:r>
              <a:rPr b="1" lang="pt-BR" sz="2800" spc="-1" strike="noStrike">
                <a:solidFill>
                  <a:srgbClr val="7030a0"/>
                </a:solidFill>
                <a:latin typeface="Calibri"/>
                <a:ea typeface="DejaVu Sans"/>
              </a:rPr>
              <a:t>	</a:t>
            </a:r>
            <a:r>
              <a:rPr b="1" lang="pt-BR" sz="2800" spc="-1" strike="noStrike">
                <a:solidFill>
                  <a:srgbClr val="2f5597"/>
                </a:solidFill>
                <a:latin typeface="Calibri"/>
                <a:ea typeface="DejaVu Sans"/>
              </a:rPr>
              <a:t>print(</a:t>
            </a:r>
            <a:r>
              <a:rPr b="1" lang="pt-BR" sz="2800" spc="-1" strike="noStrike">
                <a:solidFill>
                  <a:srgbClr val="0d0d0d"/>
                </a:solidFill>
                <a:latin typeface="Calibri"/>
                <a:ea typeface="DejaVu Sans"/>
              </a:rPr>
              <a:t>n1</a:t>
            </a:r>
            <a:r>
              <a:rPr b="1" lang="pt-BR" sz="2800" spc="-1" strike="noStrike">
                <a:solidFill>
                  <a:srgbClr val="2f5597"/>
                </a:solidFill>
                <a:latin typeface="Calibri"/>
                <a:ea typeface="DejaVu Sans"/>
              </a:rPr>
              <a:t>)</a:t>
            </a:r>
            <a:endParaRPr b="0" lang="pt-BR" sz="2800" spc="-1" strike="noStrike">
              <a:latin typeface="Arial"/>
            </a:endParaRPr>
          </a:p>
          <a:p>
            <a:pPr>
              <a:lnSpc>
                <a:spcPct val="100000"/>
              </a:lnSpc>
            </a:pPr>
            <a:r>
              <a:rPr b="1" lang="pt-BR" sz="2800" spc="-1" strike="noStrike">
                <a:solidFill>
                  <a:srgbClr val="2f5597"/>
                </a:solidFill>
                <a:latin typeface="Calibri"/>
                <a:ea typeface="DejaVu Sans"/>
              </a:rPr>
              <a:t>else</a:t>
            </a:r>
            <a:r>
              <a:rPr b="1" lang="pt-BR" sz="2800" spc="-1" strike="noStrike">
                <a:solidFill>
                  <a:srgbClr val="0d0d0d"/>
                </a:solidFill>
                <a:latin typeface="Calibri"/>
                <a:ea typeface="DejaVu Sans"/>
              </a:rPr>
              <a:t>:</a:t>
            </a:r>
            <a:endParaRPr b="0" lang="pt-BR" sz="2800" spc="-1" strike="noStrike">
              <a:latin typeface="Arial"/>
            </a:endParaRPr>
          </a:p>
          <a:p>
            <a:pPr>
              <a:lnSpc>
                <a:spcPct val="100000"/>
              </a:lnSpc>
            </a:pPr>
            <a:r>
              <a:rPr b="1" lang="pt-BR" sz="2800" spc="-1" strike="noStrike">
                <a:solidFill>
                  <a:srgbClr val="7030a0"/>
                </a:solidFill>
                <a:latin typeface="Calibri"/>
                <a:ea typeface="DejaVu Sans"/>
              </a:rPr>
              <a:t>	</a:t>
            </a:r>
            <a:r>
              <a:rPr b="1" lang="pt-BR" sz="2800" spc="-1" strike="noStrike">
                <a:solidFill>
                  <a:srgbClr val="2f5597"/>
                </a:solidFill>
                <a:latin typeface="Calibri"/>
                <a:ea typeface="DejaVu Sans"/>
              </a:rPr>
              <a:t>print(</a:t>
            </a:r>
            <a:r>
              <a:rPr b="1" lang="pt-BR" sz="2800" spc="-1" strike="noStrike">
                <a:solidFill>
                  <a:srgbClr val="0d0d0d"/>
                </a:solidFill>
                <a:latin typeface="Calibri"/>
                <a:ea typeface="DejaVu Sans"/>
              </a:rPr>
              <a:t>n2</a:t>
            </a:r>
            <a:r>
              <a:rPr b="1" lang="pt-BR" sz="2800" spc="-1" strike="noStrike">
                <a:solidFill>
                  <a:srgbClr val="2f5597"/>
                </a:solidFill>
                <a:latin typeface="Calibri"/>
                <a:ea typeface="DejaVu Sans"/>
              </a:rPr>
              <a:t>)</a:t>
            </a:r>
            <a:endParaRPr b="0" lang="pt-BR" sz="2800" spc="-1" strike="noStrike">
              <a:latin typeface="Arial"/>
            </a:endParaRPr>
          </a:p>
        </p:txBody>
      </p:sp>
      <p:sp>
        <p:nvSpPr>
          <p:cNvPr id="251" name="CustomShape 20"/>
          <p:cNvSpPr/>
          <p:nvPr/>
        </p:nvSpPr>
        <p:spPr>
          <a:xfrm>
            <a:off x="3613320" y="1944000"/>
            <a:ext cx="344520" cy="858240"/>
          </a:xfrm>
          <a:prstGeom prst="rightBrace">
            <a:avLst>
              <a:gd name="adj1" fmla="val 8333"/>
              <a:gd name="adj2" fmla="val 50000"/>
            </a:avLst>
          </a:prstGeom>
          <a:noFill/>
          <a:ln>
            <a:solidFill>
              <a:srgbClr val="5597d3"/>
            </a:solidFill>
            <a:round/>
          </a:ln>
        </p:spPr>
        <p:style>
          <a:lnRef idx="1">
            <a:schemeClr val="accent1"/>
          </a:lnRef>
          <a:fillRef idx="0">
            <a:schemeClr val="accent1"/>
          </a:fillRef>
          <a:effectRef idx="0">
            <a:schemeClr val="accent1"/>
          </a:effectRef>
          <a:fontRef idx="minor"/>
        </p:style>
      </p:sp>
      <p:sp>
        <p:nvSpPr>
          <p:cNvPr id="252" name="CustomShape 21"/>
          <p:cNvSpPr/>
          <p:nvPr/>
        </p:nvSpPr>
        <p:spPr>
          <a:xfrm>
            <a:off x="281880" y="1958040"/>
            <a:ext cx="3605760" cy="819360"/>
          </a:xfrm>
          <a:prstGeom prst="rect">
            <a:avLst/>
          </a:prstGeom>
          <a:noFill/>
          <a:ln>
            <a:noFill/>
          </a:ln>
        </p:spPr>
        <p:style>
          <a:lnRef idx="0"/>
          <a:fillRef idx="0"/>
          <a:effectRef idx="0"/>
          <a:fontRef idx="minor"/>
        </p:style>
        <p:txBody>
          <a:bodyPr lIns="90000" rIns="90000" tIns="45000" bIns="45000"/>
          <a:p>
            <a:pPr>
              <a:lnSpc>
                <a:spcPct val="100000"/>
              </a:lnSpc>
            </a:pPr>
            <a:r>
              <a:rPr b="0" lang="pt-BR" sz="1600" spc="-1" strike="noStrike">
                <a:solidFill>
                  <a:srgbClr val="000000"/>
                </a:solidFill>
                <a:latin typeface="Calibri"/>
                <a:ea typeface="DejaVu Sans"/>
              </a:rPr>
              <a:t>Fica a critério do programador ou da exigência da lógica de condição utilizar ou não o “()” no if. Ex: if (n1 &lt; n2):</a:t>
            </a:r>
            <a:endParaRPr b="0" lang="pt-BR" sz="1600" spc="-1" strike="noStrike">
              <a:latin typeface="Arial"/>
            </a:endParaRPr>
          </a:p>
        </p:txBody>
      </p:sp>
    </p:spTree>
  </p:cSld>
  <p:timing>
    <p:tnLst>
      <p:par>
        <p:cTn id="51" dur="indefinite" restart="never" nodeType="tmRoot">
          <p:childTnLst>
            <p:seq>
              <p:cTn id="52" dur="indefinite" nodeType="mainSeq"/>
              <p:prevCondLst>
                <p:cond delay="0" evt="onPrev">
                  <p:tgtEl>
                    <p:sldTgt/>
                  </p:tgtEl>
                </p:cond>
              </p:prevCondLst>
              <p:nextCondLst>
                <p:cond delay="0" evt="onNext">
                  <p:tgtEl>
                    <p:sldTgt/>
                  </p:tgtEl>
                </p:cond>
              </p:nextCondLst>
            </p:seq>
          </p:childTnLst>
        </p:cTn>
      </p:par>
    </p:tnLst>
  </p:timing>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53" name="Picture 2" descr=""/>
          <p:cNvPicPr/>
          <p:nvPr/>
        </p:nvPicPr>
        <p:blipFill>
          <a:blip r:embed="rId1"/>
          <a:stretch/>
        </p:blipFill>
        <p:spPr>
          <a:xfrm>
            <a:off x="395640" y="6237360"/>
            <a:ext cx="1819440" cy="614520"/>
          </a:xfrm>
          <a:prstGeom prst="rect">
            <a:avLst/>
          </a:prstGeom>
          <a:ln>
            <a:noFill/>
          </a:ln>
        </p:spPr>
      </p:pic>
      <p:sp>
        <p:nvSpPr>
          <p:cNvPr id="254" name="CustomShape 1"/>
          <p:cNvSpPr/>
          <p:nvPr/>
        </p:nvSpPr>
        <p:spPr>
          <a:xfrm>
            <a:off x="841320" y="766440"/>
            <a:ext cx="3299760" cy="637920"/>
          </a:xfrm>
          <a:prstGeom prst="rect">
            <a:avLst/>
          </a:prstGeom>
          <a:noFill/>
          <a:ln>
            <a:noFill/>
          </a:ln>
        </p:spPr>
        <p:style>
          <a:lnRef idx="0"/>
          <a:fillRef idx="0"/>
          <a:effectRef idx="0"/>
          <a:fontRef idx="minor"/>
        </p:style>
        <p:txBody>
          <a:bodyPr wrap="none" lIns="90000" rIns="90000" tIns="45000" bIns="45000"/>
          <a:p>
            <a:pPr>
              <a:lnSpc>
                <a:spcPct val="100000"/>
              </a:lnSpc>
            </a:pPr>
            <a:r>
              <a:rPr b="1" lang="pt-BR" sz="1800" spc="-1" strike="noStrike">
                <a:solidFill>
                  <a:srgbClr val="000000"/>
                </a:solidFill>
                <a:latin typeface="Calibri"/>
                <a:ea typeface="DejaVu Sans"/>
              </a:rPr>
              <a:t>Estrutura de decisão simplificada</a:t>
            </a:r>
            <a:endParaRPr b="0" lang="pt-BR" sz="1800" spc="-1" strike="noStrike">
              <a:latin typeface="Arial"/>
            </a:endParaRPr>
          </a:p>
          <a:p>
            <a:pPr>
              <a:lnSpc>
                <a:spcPct val="100000"/>
              </a:lnSpc>
            </a:pPr>
            <a:endParaRPr b="0" lang="pt-BR" sz="1800" spc="-1" strike="noStrike">
              <a:latin typeface="Arial"/>
            </a:endParaRPr>
          </a:p>
        </p:txBody>
      </p:sp>
      <p:sp>
        <p:nvSpPr>
          <p:cNvPr id="255" name="CustomShape 2"/>
          <p:cNvSpPr/>
          <p:nvPr/>
        </p:nvSpPr>
        <p:spPr>
          <a:xfrm>
            <a:off x="868320" y="2224440"/>
            <a:ext cx="1438560" cy="514440"/>
          </a:xfrm>
          <a:prstGeom prst="roundRect">
            <a:avLst>
              <a:gd name="adj" fmla="val 16667"/>
            </a:avLst>
          </a:prstGeom>
          <a:ln>
            <a:solidFill>
              <a:srgbClr val="6dac43"/>
            </a:solidFill>
            <a:round/>
          </a:ln>
          <a:effectLst>
            <a:outerShdw blurRad="40000" dir="5400000" dist="23000" rotWithShape="0">
              <a:srgbClr val="000000">
                <a:alpha val="35000"/>
              </a:srgbClr>
            </a:outerShdw>
          </a:effectLst>
        </p:spPr>
        <p:style>
          <a:lnRef idx="1">
            <a:schemeClr val="accent6"/>
          </a:lnRef>
          <a:fillRef idx="3">
            <a:schemeClr val="accent6"/>
          </a:fillRef>
          <a:effectRef idx="2">
            <a:schemeClr val="accent6"/>
          </a:effectRef>
          <a:fontRef idx="minor"/>
        </p:style>
        <p:txBody>
          <a:bodyPr lIns="90000" rIns="90000" tIns="45000" bIns="45000" anchor="ctr"/>
          <a:p>
            <a:pPr algn="ctr">
              <a:lnSpc>
                <a:spcPct val="100000"/>
              </a:lnSpc>
            </a:pPr>
            <a:r>
              <a:rPr b="0" lang="pt-BR" sz="2000" spc="-1" strike="noStrike">
                <a:solidFill>
                  <a:srgbClr val="ffffff"/>
                </a:solidFill>
                <a:latin typeface="Calibri"/>
                <a:ea typeface="DejaVu Sans"/>
              </a:rPr>
              <a:t>&lt;variável&gt;</a:t>
            </a:r>
            <a:endParaRPr b="0" lang="pt-BR" sz="2000" spc="-1" strike="noStrike">
              <a:latin typeface="Arial"/>
            </a:endParaRPr>
          </a:p>
        </p:txBody>
      </p:sp>
      <p:sp>
        <p:nvSpPr>
          <p:cNvPr id="256" name="CustomShape 3"/>
          <p:cNvSpPr/>
          <p:nvPr/>
        </p:nvSpPr>
        <p:spPr>
          <a:xfrm>
            <a:off x="2771640" y="2205000"/>
            <a:ext cx="1150560" cy="525600"/>
          </a:xfrm>
          <a:prstGeom prst="roundRect">
            <a:avLst>
              <a:gd name="adj" fmla="val 16667"/>
            </a:avLst>
          </a:prstGeom>
          <a:ln>
            <a:solidFill>
              <a:srgbClr val="3f6ec2"/>
            </a:solidFill>
            <a:round/>
          </a:ln>
          <a:effectLst>
            <a:outerShdw blurRad="40000" dir="5400000" dist="23000" rotWithShape="0">
              <a:srgbClr val="000000">
                <a:alpha val="35000"/>
              </a:srgbClr>
            </a:outerShdw>
          </a:effectLst>
        </p:spPr>
        <p:style>
          <a:lnRef idx="1">
            <a:schemeClr val="accent5"/>
          </a:lnRef>
          <a:fillRef idx="3">
            <a:schemeClr val="accent5"/>
          </a:fillRef>
          <a:effectRef idx="2">
            <a:schemeClr val="accent5"/>
          </a:effectRef>
          <a:fontRef idx="minor"/>
        </p:style>
        <p:txBody>
          <a:bodyPr lIns="90000" rIns="90000" tIns="45000" bIns="45000" anchor="ctr"/>
          <a:p>
            <a:pPr algn="ctr">
              <a:lnSpc>
                <a:spcPct val="100000"/>
              </a:lnSpc>
            </a:pPr>
            <a:r>
              <a:rPr b="0" lang="pt-BR" sz="1800" spc="-1" strike="noStrike">
                <a:solidFill>
                  <a:srgbClr val="ffffff"/>
                </a:solidFill>
                <a:latin typeface="Calibri"/>
                <a:ea typeface="DejaVu Sans"/>
              </a:rPr>
              <a:t>&lt;valor1&gt;</a:t>
            </a:r>
            <a:endParaRPr b="0" lang="pt-BR" sz="1800" spc="-1" strike="noStrike">
              <a:latin typeface="Arial"/>
            </a:endParaRPr>
          </a:p>
        </p:txBody>
      </p:sp>
      <p:sp>
        <p:nvSpPr>
          <p:cNvPr id="257" name="CustomShape 4"/>
          <p:cNvSpPr/>
          <p:nvPr/>
        </p:nvSpPr>
        <p:spPr>
          <a:xfrm>
            <a:off x="2385000" y="2189880"/>
            <a:ext cx="382680" cy="576720"/>
          </a:xfrm>
          <a:prstGeom prst="rect">
            <a:avLst/>
          </a:prstGeom>
          <a:noFill/>
          <a:ln>
            <a:noFill/>
          </a:ln>
        </p:spPr>
        <p:style>
          <a:lnRef idx="0"/>
          <a:fillRef idx="0"/>
          <a:effectRef idx="0"/>
          <a:fontRef idx="minor"/>
        </p:style>
        <p:txBody>
          <a:bodyPr wrap="none" lIns="90000" rIns="90000" tIns="45000" bIns="45000"/>
          <a:p>
            <a:pPr>
              <a:lnSpc>
                <a:spcPct val="100000"/>
              </a:lnSpc>
            </a:pPr>
            <a:r>
              <a:rPr b="1" lang="pt-BR" sz="3200" spc="-1" strike="noStrike">
                <a:solidFill>
                  <a:srgbClr val="000000"/>
                </a:solidFill>
                <a:latin typeface="Calibri"/>
                <a:ea typeface="DejaVu Sans"/>
              </a:rPr>
              <a:t>=</a:t>
            </a:r>
            <a:endParaRPr b="0" lang="pt-BR" sz="3200" spc="-1" strike="noStrike">
              <a:latin typeface="Arial"/>
            </a:endParaRPr>
          </a:p>
        </p:txBody>
      </p:sp>
      <p:sp>
        <p:nvSpPr>
          <p:cNvPr id="258" name="CustomShape 5"/>
          <p:cNvSpPr/>
          <p:nvPr/>
        </p:nvSpPr>
        <p:spPr>
          <a:xfrm>
            <a:off x="4034160" y="2220120"/>
            <a:ext cx="646560" cy="514440"/>
          </a:xfrm>
          <a:prstGeom prst="roundRect">
            <a:avLst>
              <a:gd name="adj" fmla="val 16667"/>
            </a:avLst>
          </a:prstGeom>
          <a:ln>
            <a:solidFill>
              <a:srgbClr val="a1a1a1"/>
            </a:solidFill>
            <a:round/>
          </a:ln>
          <a:effectLst>
            <a:outerShdw blurRad="40000" dir="5400000" dist="23000" rotWithShape="0">
              <a:srgbClr val="000000">
                <a:alpha val="35000"/>
              </a:srgbClr>
            </a:outerShdw>
          </a:effectLst>
        </p:spPr>
        <p:style>
          <a:lnRef idx="1">
            <a:schemeClr val="accent3"/>
          </a:lnRef>
          <a:fillRef idx="3">
            <a:schemeClr val="accent3"/>
          </a:fillRef>
          <a:effectRef idx="2">
            <a:schemeClr val="accent3"/>
          </a:effectRef>
          <a:fontRef idx="minor"/>
        </p:style>
        <p:txBody>
          <a:bodyPr lIns="90000" rIns="90000" tIns="45000" bIns="45000" anchor="ctr"/>
          <a:p>
            <a:pPr algn="ctr">
              <a:lnSpc>
                <a:spcPct val="100000"/>
              </a:lnSpc>
            </a:pPr>
            <a:r>
              <a:rPr b="0" lang="pt-BR" sz="2000" spc="-1" strike="noStrike">
                <a:solidFill>
                  <a:srgbClr val="ffffff"/>
                </a:solidFill>
                <a:latin typeface="Calibri"/>
                <a:ea typeface="DejaVu Sans"/>
              </a:rPr>
              <a:t>if</a:t>
            </a:r>
            <a:endParaRPr b="0" lang="pt-BR" sz="2000" spc="-1" strike="noStrike">
              <a:latin typeface="Arial"/>
            </a:endParaRPr>
          </a:p>
        </p:txBody>
      </p:sp>
      <p:sp>
        <p:nvSpPr>
          <p:cNvPr id="259" name="CustomShape 6"/>
          <p:cNvSpPr/>
          <p:nvPr/>
        </p:nvSpPr>
        <p:spPr>
          <a:xfrm>
            <a:off x="4788000" y="2220120"/>
            <a:ext cx="1438560" cy="514440"/>
          </a:xfrm>
          <a:prstGeom prst="roundRect">
            <a:avLst>
              <a:gd name="adj" fmla="val 16667"/>
            </a:avLst>
          </a:prstGeom>
          <a:ln>
            <a:solidFill>
              <a:srgbClr val="5597d3"/>
            </a:solidFill>
            <a:round/>
          </a:ln>
          <a:effectLst>
            <a:outerShdw blurRad="40000" dir="5400000" dist="2300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5000" bIns="45000" anchor="ctr"/>
          <a:p>
            <a:pPr algn="ctr">
              <a:lnSpc>
                <a:spcPct val="100000"/>
              </a:lnSpc>
            </a:pPr>
            <a:r>
              <a:rPr b="0" lang="pt-BR" sz="2000" spc="-1" strike="noStrike">
                <a:solidFill>
                  <a:srgbClr val="ffffff"/>
                </a:solidFill>
                <a:latin typeface="Calibri"/>
                <a:ea typeface="DejaVu Sans"/>
              </a:rPr>
              <a:t>&lt;condição&gt;</a:t>
            </a:r>
            <a:endParaRPr b="0" lang="pt-BR" sz="2000" spc="-1" strike="noStrike">
              <a:latin typeface="Arial"/>
            </a:endParaRPr>
          </a:p>
        </p:txBody>
      </p:sp>
      <p:sp>
        <p:nvSpPr>
          <p:cNvPr id="260" name="CustomShape 7"/>
          <p:cNvSpPr/>
          <p:nvPr/>
        </p:nvSpPr>
        <p:spPr>
          <a:xfrm>
            <a:off x="6444360" y="2224440"/>
            <a:ext cx="862560" cy="514440"/>
          </a:xfrm>
          <a:prstGeom prst="roundRect">
            <a:avLst>
              <a:gd name="adj" fmla="val 16667"/>
            </a:avLst>
          </a:prstGeom>
          <a:ln>
            <a:solidFill>
              <a:srgbClr val="a1a1a1"/>
            </a:solidFill>
            <a:round/>
          </a:ln>
          <a:effectLst>
            <a:outerShdw blurRad="40000" dir="5400000" dist="23000" rotWithShape="0">
              <a:srgbClr val="000000">
                <a:alpha val="35000"/>
              </a:srgbClr>
            </a:outerShdw>
          </a:effectLst>
        </p:spPr>
        <p:style>
          <a:lnRef idx="1">
            <a:schemeClr val="accent3"/>
          </a:lnRef>
          <a:fillRef idx="3">
            <a:schemeClr val="accent3"/>
          </a:fillRef>
          <a:effectRef idx="2">
            <a:schemeClr val="accent3"/>
          </a:effectRef>
          <a:fontRef idx="minor"/>
        </p:style>
        <p:txBody>
          <a:bodyPr lIns="90000" rIns="90000" tIns="45000" bIns="45000" anchor="ctr"/>
          <a:p>
            <a:pPr algn="ctr">
              <a:lnSpc>
                <a:spcPct val="100000"/>
              </a:lnSpc>
            </a:pPr>
            <a:r>
              <a:rPr b="0" lang="pt-BR" sz="2000" spc="-1" strike="noStrike">
                <a:solidFill>
                  <a:srgbClr val="ffffff"/>
                </a:solidFill>
                <a:latin typeface="Calibri"/>
                <a:ea typeface="DejaVu Sans"/>
              </a:rPr>
              <a:t>else</a:t>
            </a:r>
            <a:endParaRPr b="0" lang="pt-BR" sz="2000" spc="-1" strike="noStrike">
              <a:latin typeface="Arial"/>
            </a:endParaRPr>
          </a:p>
        </p:txBody>
      </p:sp>
      <p:sp>
        <p:nvSpPr>
          <p:cNvPr id="261" name="CustomShape 8"/>
          <p:cNvSpPr/>
          <p:nvPr/>
        </p:nvSpPr>
        <p:spPr>
          <a:xfrm>
            <a:off x="7452360" y="2213280"/>
            <a:ext cx="1438560" cy="525600"/>
          </a:xfrm>
          <a:prstGeom prst="roundRect">
            <a:avLst>
              <a:gd name="adj" fmla="val 16667"/>
            </a:avLst>
          </a:prstGeom>
          <a:ln>
            <a:solidFill>
              <a:srgbClr val="3f6ec2"/>
            </a:solidFill>
            <a:round/>
          </a:ln>
          <a:effectLst>
            <a:outerShdw blurRad="40000" dir="5400000" dist="23000" rotWithShape="0">
              <a:srgbClr val="000000">
                <a:alpha val="35000"/>
              </a:srgbClr>
            </a:outerShdw>
          </a:effectLst>
        </p:spPr>
        <p:style>
          <a:lnRef idx="1">
            <a:schemeClr val="accent5"/>
          </a:lnRef>
          <a:fillRef idx="3">
            <a:schemeClr val="accent5"/>
          </a:fillRef>
          <a:effectRef idx="2">
            <a:schemeClr val="accent5"/>
          </a:effectRef>
          <a:fontRef idx="minor"/>
        </p:style>
        <p:txBody>
          <a:bodyPr lIns="90000" rIns="90000" tIns="45000" bIns="45000" anchor="ctr"/>
          <a:p>
            <a:pPr algn="ctr">
              <a:lnSpc>
                <a:spcPct val="100000"/>
              </a:lnSpc>
            </a:pPr>
            <a:r>
              <a:rPr b="0" lang="pt-BR" sz="1800" spc="-1" strike="noStrike">
                <a:solidFill>
                  <a:srgbClr val="ffffff"/>
                </a:solidFill>
                <a:latin typeface="Calibri"/>
                <a:ea typeface="DejaVu Sans"/>
              </a:rPr>
              <a:t>&lt;valor2&gt;</a:t>
            </a:r>
            <a:endParaRPr b="0" lang="pt-BR" sz="1800" spc="-1" strike="noStrike">
              <a:latin typeface="Arial"/>
            </a:endParaRPr>
          </a:p>
        </p:txBody>
      </p:sp>
      <p:sp>
        <p:nvSpPr>
          <p:cNvPr id="262" name="CustomShape 9"/>
          <p:cNvSpPr/>
          <p:nvPr/>
        </p:nvSpPr>
        <p:spPr>
          <a:xfrm>
            <a:off x="939240" y="1268640"/>
            <a:ext cx="7508880" cy="363600"/>
          </a:xfrm>
          <a:prstGeom prst="rect">
            <a:avLst/>
          </a:prstGeom>
          <a:noFill/>
          <a:ln>
            <a:noFill/>
          </a:ln>
        </p:spPr>
        <p:style>
          <a:lnRef idx="0"/>
          <a:fillRef idx="0"/>
          <a:effectRef idx="0"/>
          <a:fontRef idx="minor"/>
        </p:style>
        <p:txBody>
          <a:bodyPr wrap="none" lIns="90000" rIns="90000" tIns="45000" bIns="45000"/>
          <a:p>
            <a:pPr>
              <a:lnSpc>
                <a:spcPct val="100000"/>
              </a:lnSpc>
            </a:pPr>
            <a:r>
              <a:rPr b="0" lang="pt-BR" sz="1800" spc="-1" strike="noStrike">
                <a:solidFill>
                  <a:srgbClr val="000000"/>
                </a:solidFill>
                <a:latin typeface="Calibri"/>
                <a:ea typeface="DejaVu Sans"/>
              </a:rPr>
              <a:t>A variável recebe o valor1 se a condição for verdadeira senão receberá o valor2</a:t>
            </a:r>
            <a:endParaRPr b="0" lang="pt-BR" sz="1800" spc="-1" strike="noStrike">
              <a:latin typeface="Arial"/>
            </a:endParaRPr>
          </a:p>
        </p:txBody>
      </p:sp>
      <p:sp>
        <p:nvSpPr>
          <p:cNvPr id="263" name="CustomShape 10"/>
          <p:cNvSpPr/>
          <p:nvPr/>
        </p:nvSpPr>
        <p:spPr>
          <a:xfrm rot="5400000">
            <a:off x="4413600" y="-846360"/>
            <a:ext cx="358560" cy="5471280"/>
          </a:xfrm>
          <a:prstGeom prst="rightBrace">
            <a:avLst>
              <a:gd name="adj1" fmla="val 8333"/>
              <a:gd name="adj2" fmla="val 50000"/>
            </a:avLst>
          </a:prstGeom>
          <a:noFill/>
          <a:ln>
            <a:solidFill>
              <a:srgbClr val="5597d3"/>
            </a:solidFill>
            <a:round/>
          </a:ln>
        </p:spPr>
        <p:style>
          <a:lnRef idx="1">
            <a:schemeClr val="accent1"/>
          </a:lnRef>
          <a:fillRef idx="0">
            <a:schemeClr val="accent1"/>
          </a:fillRef>
          <a:effectRef idx="0">
            <a:schemeClr val="accent1"/>
          </a:effectRef>
          <a:fontRef idx="minor"/>
        </p:style>
      </p:sp>
      <p:sp>
        <p:nvSpPr>
          <p:cNvPr id="264" name="CustomShape 11"/>
          <p:cNvSpPr/>
          <p:nvPr/>
        </p:nvSpPr>
        <p:spPr>
          <a:xfrm>
            <a:off x="594360" y="3501000"/>
            <a:ext cx="6006600" cy="363600"/>
          </a:xfrm>
          <a:prstGeom prst="rect">
            <a:avLst/>
          </a:prstGeom>
          <a:noFill/>
          <a:ln>
            <a:noFill/>
          </a:ln>
        </p:spPr>
        <p:style>
          <a:lnRef idx="0"/>
          <a:fillRef idx="0"/>
          <a:effectRef idx="0"/>
          <a:fontRef idx="minor"/>
        </p:style>
        <p:txBody>
          <a:bodyPr lIns="90000" rIns="90000" tIns="45000" bIns="45000"/>
          <a:p>
            <a:pPr>
              <a:lnSpc>
                <a:spcPct val="100000"/>
              </a:lnSpc>
            </a:pPr>
            <a:r>
              <a:rPr b="1" lang="pt-BR" sz="1800" spc="-1" strike="noStrike">
                <a:solidFill>
                  <a:srgbClr val="000000"/>
                </a:solidFill>
                <a:latin typeface="Calibri"/>
                <a:ea typeface="DejaVu Sans"/>
              </a:rPr>
              <a:t>Sintaxe</a:t>
            </a:r>
            <a:endParaRPr b="0" lang="pt-BR" sz="1800" spc="-1" strike="noStrike">
              <a:latin typeface="Arial"/>
            </a:endParaRPr>
          </a:p>
        </p:txBody>
      </p:sp>
      <p:sp>
        <p:nvSpPr>
          <p:cNvPr id="265" name="CustomShape 12"/>
          <p:cNvSpPr/>
          <p:nvPr/>
        </p:nvSpPr>
        <p:spPr>
          <a:xfrm>
            <a:off x="625320" y="4067640"/>
            <a:ext cx="6951240" cy="1186560"/>
          </a:xfrm>
          <a:prstGeom prst="rect">
            <a:avLst/>
          </a:prstGeom>
          <a:noFill/>
          <a:ln>
            <a:noFill/>
          </a:ln>
        </p:spPr>
        <p:style>
          <a:lnRef idx="0"/>
          <a:fillRef idx="0"/>
          <a:effectRef idx="0"/>
          <a:fontRef idx="minor"/>
        </p:style>
        <p:txBody>
          <a:bodyPr wrap="none" lIns="90000" rIns="90000" tIns="45000" bIns="45000"/>
          <a:p>
            <a:pPr>
              <a:lnSpc>
                <a:spcPct val="100000"/>
              </a:lnSpc>
            </a:pPr>
            <a:r>
              <a:rPr b="1" lang="pt-BR" sz="2400" spc="-1" strike="noStrike">
                <a:solidFill>
                  <a:srgbClr val="000000"/>
                </a:solidFill>
                <a:latin typeface="Calibri"/>
                <a:ea typeface="DejaVu Sans"/>
              </a:rPr>
              <a:t>logado = </a:t>
            </a:r>
            <a:r>
              <a:rPr b="1" lang="pt-BR" sz="2400" spc="-1" strike="noStrike">
                <a:solidFill>
                  <a:srgbClr val="ffc000"/>
                </a:solidFill>
                <a:latin typeface="Calibri"/>
                <a:ea typeface="DejaVu Sans"/>
              </a:rPr>
              <a:t>True</a:t>
            </a:r>
            <a:endParaRPr b="0" lang="pt-BR" sz="2400" spc="-1" strike="noStrike">
              <a:latin typeface="Arial"/>
            </a:endParaRPr>
          </a:p>
          <a:p>
            <a:pPr>
              <a:lnSpc>
                <a:spcPct val="100000"/>
              </a:lnSpc>
            </a:pPr>
            <a:r>
              <a:rPr b="1" lang="pt-BR" sz="2400" spc="-1" strike="noStrike">
                <a:solidFill>
                  <a:srgbClr val="000000"/>
                </a:solidFill>
                <a:latin typeface="Calibri"/>
                <a:ea typeface="DejaVu Sans"/>
              </a:rPr>
              <a:t>saudacao</a:t>
            </a:r>
            <a:r>
              <a:rPr b="0" lang="pt-BR" sz="2400" spc="-1" strike="noStrike">
                <a:solidFill>
                  <a:srgbClr val="000000"/>
                </a:solidFill>
                <a:latin typeface="Calibri"/>
                <a:ea typeface="DejaVu Sans"/>
              </a:rPr>
              <a:t> = </a:t>
            </a:r>
            <a:r>
              <a:rPr b="0" lang="pt-BR" sz="2400" spc="-1" strike="noStrike">
                <a:solidFill>
                  <a:srgbClr val="00b050"/>
                </a:solidFill>
                <a:latin typeface="Calibri"/>
                <a:ea typeface="DejaVu Sans"/>
              </a:rPr>
              <a:t>“Olá Username” </a:t>
            </a:r>
            <a:r>
              <a:rPr b="1" lang="pt-BR" sz="2400" spc="-1" strike="noStrike">
                <a:solidFill>
                  <a:srgbClr val="ffc000"/>
                </a:solidFill>
                <a:latin typeface="Calibri"/>
                <a:ea typeface="DejaVu Sans"/>
              </a:rPr>
              <a:t>if</a:t>
            </a:r>
            <a:r>
              <a:rPr b="0" lang="pt-BR" sz="2400" spc="-1" strike="noStrike">
                <a:solidFill>
                  <a:srgbClr val="000000"/>
                </a:solidFill>
                <a:latin typeface="Calibri"/>
                <a:ea typeface="DejaVu Sans"/>
              </a:rPr>
              <a:t> </a:t>
            </a:r>
            <a:r>
              <a:rPr b="0" lang="pt-BR" sz="2400" spc="-1" strike="noStrike">
                <a:solidFill>
                  <a:srgbClr val="0d0d0d"/>
                </a:solidFill>
                <a:latin typeface="Calibri"/>
                <a:ea typeface="DejaVu Sans"/>
              </a:rPr>
              <a:t>logado</a:t>
            </a:r>
            <a:r>
              <a:rPr b="0" lang="pt-BR" sz="2400" spc="-1" strike="noStrike">
                <a:solidFill>
                  <a:srgbClr val="ffc000"/>
                </a:solidFill>
                <a:latin typeface="Calibri"/>
                <a:ea typeface="DejaVu Sans"/>
              </a:rPr>
              <a:t> </a:t>
            </a:r>
            <a:r>
              <a:rPr b="1" lang="pt-BR" sz="2400" spc="-1" strike="noStrike">
                <a:solidFill>
                  <a:srgbClr val="ffc000"/>
                </a:solidFill>
                <a:latin typeface="Calibri"/>
                <a:ea typeface="DejaVu Sans"/>
              </a:rPr>
              <a:t>else</a:t>
            </a:r>
            <a:r>
              <a:rPr b="0" lang="pt-BR" sz="2400" spc="-1" strike="noStrike">
                <a:solidFill>
                  <a:srgbClr val="000000"/>
                </a:solidFill>
                <a:latin typeface="Calibri"/>
                <a:ea typeface="DejaVu Sans"/>
              </a:rPr>
              <a:t> </a:t>
            </a:r>
            <a:r>
              <a:rPr b="0" lang="pt-BR" sz="2400" spc="-1" strike="noStrike">
                <a:solidFill>
                  <a:srgbClr val="00b050"/>
                </a:solidFill>
                <a:latin typeface="Calibri"/>
                <a:ea typeface="DejaVu Sans"/>
              </a:rPr>
              <a:t>“faça Login”</a:t>
            </a:r>
            <a:endParaRPr b="0" lang="pt-BR" sz="2400" spc="-1" strike="noStrike">
              <a:latin typeface="Arial"/>
            </a:endParaRPr>
          </a:p>
          <a:p>
            <a:pPr>
              <a:lnSpc>
                <a:spcPct val="100000"/>
              </a:lnSpc>
            </a:pPr>
            <a:r>
              <a:rPr b="0" lang="pt-BR" sz="2400" spc="-1" strike="noStrike">
                <a:solidFill>
                  <a:srgbClr val="7030a0"/>
                </a:solidFill>
                <a:latin typeface="Calibri"/>
                <a:ea typeface="DejaVu Sans"/>
              </a:rPr>
              <a:t>print(</a:t>
            </a:r>
            <a:r>
              <a:rPr b="0" lang="pt-BR" sz="2400" spc="-1" strike="noStrike">
                <a:solidFill>
                  <a:srgbClr val="0d0d0d"/>
                </a:solidFill>
                <a:latin typeface="Calibri"/>
                <a:ea typeface="DejaVu Sans"/>
              </a:rPr>
              <a:t>saudacao</a:t>
            </a:r>
            <a:r>
              <a:rPr b="0" lang="pt-BR" sz="2400" spc="-1" strike="noStrike">
                <a:solidFill>
                  <a:srgbClr val="7030a0"/>
                </a:solidFill>
                <a:latin typeface="Calibri"/>
                <a:ea typeface="DejaVu Sans"/>
              </a:rPr>
              <a:t>)</a:t>
            </a:r>
            <a:endParaRPr b="0" lang="pt-BR" sz="2400" spc="-1" strike="noStrike">
              <a:latin typeface="Arial"/>
            </a:endParaRPr>
          </a:p>
        </p:txBody>
      </p:sp>
    </p:spTree>
  </p:cSld>
  <p:timing>
    <p:tnLst>
      <p:par>
        <p:cTn id="53" dur="indefinite" restart="never" nodeType="tmRoot">
          <p:childTnLst>
            <p:seq>
              <p:cTn id="54" dur="indefinite" nodeType="mainSeq"/>
              <p:prevCondLst>
                <p:cond delay="0" evt="onPrev">
                  <p:tgtEl>
                    <p:sldTgt/>
                  </p:tgtEl>
                </p:cond>
              </p:prevCondLst>
              <p:nextCondLst>
                <p:cond delay="0" evt="onNext">
                  <p:tgtEl>
                    <p:sldTgt/>
                  </p:tgtEl>
                </p:cond>
              </p:nextCondLst>
            </p:seq>
          </p:childTnLst>
        </p:cTn>
      </p:par>
    </p:tnLst>
  </p:timing>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66" name="Picture 2" descr=""/>
          <p:cNvPicPr/>
          <p:nvPr/>
        </p:nvPicPr>
        <p:blipFill>
          <a:blip r:embed="rId1"/>
          <a:stretch/>
        </p:blipFill>
        <p:spPr>
          <a:xfrm>
            <a:off x="395640" y="6237360"/>
            <a:ext cx="1819440" cy="614520"/>
          </a:xfrm>
          <a:prstGeom prst="rect">
            <a:avLst/>
          </a:prstGeom>
          <a:ln>
            <a:noFill/>
          </a:ln>
        </p:spPr>
      </p:pic>
      <p:sp>
        <p:nvSpPr>
          <p:cNvPr id="267" name="CustomShape 1"/>
          <p:cNvSpPr/>
          <p:nvPr/>
        </p:nvSpPr>
        <p:spPr>
          <a:xfrm>
            <a:off x="835560" y="766440"/>
            <a:ext cx="1705680" cy="637920"/>
          </a:xfrm>
          <a:prstGeom prst="rect">
            <a:avLst/>
          </a:prstGeom>
          <a:noFill/>
          <a:ln>
            <a:noFill/>
          </a:ln>
        </p:spPr>
        <p:style>
          <a:lnRef idx="0"/>
          <a:fillRef idx="0"/>
          <a:effectRef idx="0"/>
          <a:fontRef idx="minor"/>
        </p:style>
        <p:txBody>
          <a:bodyPr wrap="none" lIns="90000" rIns="90000" tIns="45000" bIns="45000"/>
          <a:p>
            <a:pPr>
              <a:lnSpc>
                <a:spcPct val="100000"/>
              </a:lnSpc>
            </a:pPr>
            <a:r>
              <a:rPr b="1" lang="pt-BR" sz="1800" spc="-1" strike="noStrike">
                <a:solidFill>
                  <a:srgbClr val="000000"/>
                </a:solidFill>
                <a:latin typeface="Calibri"/>
                <a:ea typeface="DejaVu Sans"/>
              </a:rPr>
              <a:t>Vamos Praticar?</a:t>
            </a:r>
            <a:endParaRPr b="0" lang="pt-BR" sz="1800" spc="-1" strike="noStrike">
              <a:latin typeface="Arial"/>
            </a:endParaRPr>
          </a:p>
          <a:p>
            <a:pPr>
              <a:lnSpc>
                <a:spcPct val="100000"/>
              </a:lnSpc>
            </a:pPr>
            <a:endParaRPr b="0" lang="pt-BR" sz="1800" spc="-1" strike="noStrike">
              <a:latin typeface="Arial"/>
            </a:endParaRPr>
          </a:p>
        </p:txBody>
      </p:sp>
      <p:sp>
        <p:nvSpPr>
          <p:cNvPr id="268" name="CustomShape 2"/>
          <p:cNvSpPr/>
          <p:nvPr/>
        </p:nvSpPr>
        <p:spPr>
          <a:xfrm>
            <a:off x="671400" y="1917000"/>
            <a:ext cx="7991280" cy="3748320"/>
          </a:xfrm>
          <a:prstGeom prst="rect">
            <a:avLst/>
          </a:prstGeom>
          <a:noFill/>
          <a:ln>
            <a:noFill/>
          </a:ln>
        </p:spPr>
        <p:style>
          <a:lnRef idx="0"/>
          <a:fillRef idx="0"/>
          <a:effectRef idx="0"/>
          <a:fontRef idx="minor"/>
        </p:style>
        <p:txBody>
          <a:bodyPr lIns="90000" rIns="90000" tIns="45000" bIns="45000"/>
          <a:p>
            <a:pPr>
              <a:lnSpc>
                <a:spcPct val="100000"/>
              </a:lnSpc>
            </a:pPr>
            <a:r>
              <a:rPr b="0" lang="pt-BR" sz="2000" spc="-1" strike="noStrike">
                <a:solidFill>
                  <a:srgbClr val="000000"/>
                </a:solidFill>
                <a:latin typeface="Calibri"/>
                <a:ea typeface="DejaVu Sans"/>
              </a:rPr>
              <a:t>1 - Faça um Programa que leia três números e mostre o maior e o menor deles.</a:t>
            </a:r>
            <a:endParaRPr b="0" lang="pt-BR" sz="2000" spc="-1" strike="noStrike">
              <a:latin typeface="Arial"/>
            </a:endParaRPr>
          </a:p>
          <a:p>
            <a:pPr>
              <a:lnSpc>
                <a:spcPct val="100000"/>
              </a:lnSpc>
            </a:pPr>
            <a:endParaRPr b="0" lang="pt-BR" sz="2000" spc="-1" strike="noStrike">
              <a:latin typeface="Arial"/>
            </a:endParaRPr>
          </a:p>
          <a:p>
            <a:pPr>
              <a:lnSpc>
                <a:spcPct val="100000"/>
              </a:lnSpc>
            </a:pPr>
            <a:r>
              <a:rPr b="0" lang="pt-BR" sz="2000" spc="-1" strike="noStrike">
                <a:solidFill>
                  <a:srgbClr val="000000"/>
                </a:solidFill>
                <a:latin typeface="Calibri"/>
                <a:ea typeface="DejaVu Sans"/>
              </a:rPr>
              <a:t>2 - Faça um Programa que pergunte em que turno você estuda. Peça para digitar M - Matutino ou V - Vespertino ou N - Noturno. Imprima a mensagem "Bom Dia!", "Boa Tarde!" ou "Boa Noite!" ou "Valor Inválido!", conforme o caso. </a:t>
            </a:r>
            <a:endParaRPr b="0" lang="pt-BR" sz="2000" spc="-1" strike="noStrike">
              <a:latin typeface="Arial"/>
            </a:endParaRPr>
          </a:p>
          <a:p>
            <a:pPr>
              <a:lnSpc>
                <a:spcPct val="100000"/>
              </a:lnSpc>
            </a:pPr>
            <a:endParaRPr b="0" lang="pt-BR" sz="2000" spc="-1" strike="noStrike">
              <a:latin typeface="Arial"/>
            </a:endParaRPr>
          </a:p>
          <a:p>
            <a:pPr>
              <a:lnSpc>
                <a:spcPct val="100000"/>
              </a:lnSpc>
            </a:pPr>
            <a:r>
              <a:rPr b="0" lang="pt-BR" sz="2000" spc="-1" strike="noStrike">
                <a:solidFill>
                  <a:srgbClr val="000000"/>
                </a:solidFill>
                <a:latin typeface="Calibri"/>
                <a:ea typeface="DejaVu Sans"/>
              </a:rPr>
              <a:t>3 - Faça um Programa que leia um número e exiba o dia correspondente da semana. (1 - Domingo, 2 - Segunda, etc.), se digitar outro valor deve aparecer valor inválido. </a:t>
            </a:r>
            <a:endParaRPr b="0" lang="pt-BR" sz="2000" spc="-1" strike="noStrike">
              <a:latin typeface="Arial"/>
            </a:endParaRPr>
          </a:p>
          <a:p>
            <a:pPr>
              <a:lnSpc>
                <a:spcPct val="100000"/>
              </a:lnSpc>
            </a:pPr>
            <a:endParaRPr b="0" lang="pt-BR" sz="2000" spc="-1" strike="noStrike">
              <a:latin typeface="Arial"/>
            </a:endParaRPr>
          </a:p>
        </p:txBody>
      </p:sp>
    </p:spTree>
  </p:cSld>
  <p:timing>
    <p:tnLst>
      <p:par>
        <p:cTn id="55" dur="indefinite" restart="never" nodeType="tmRoot">
          <p:childTnLst>
            <p:seq>
              <p:cTn id="56" dur="indefinite" nodeType="mainSeq"/>
              <p:prevCondLst>
                <p:cond delay="0" evt="onPrev">
                  <p:tgtEl>
                    <p:sldTgt/>
                  </p:tgtEl>
                </p:cond>
              </p:prevCondLst>
              <p:nextCondLst>
                <p:cond delay="0" evt="onNext">
                  <p:tgtEl>
                    <p:sldTgt/>
                  </p:tgtEl>
                </p:cond>
              </p:nextCondLst>
            </p:seq>
          </p:childTnLst>
        </p:cTn>
      </p:par>
    </p:tnLst>
  </p:timing>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69" name="Picture 2" descr=""/>
          <p:cNvPicPr/>
          <p:nvPr/>
        </p:nvPicPr>
        <p:blipFill>
          <a:blip r:embed="rId1"/>
          <a:stretch/>
        </p:blipFill>
        <p:spPr>
          <a:xfrm>
            <a:off x="395640" y="6237360"/>
            <a:ext cx="1819440" cy="614520"/>
          </a:xfrm>
          <a:prstGeom prst="rect">
            <a:avLst/>
          </a:prstGeom>
          <a:ln>
            <a:noFill/>
          </a:ln>
        </p:spPr>
      </p:pic>
      <p:sp>
        <p:nvSpPr>
          <p:cNvPr id="270" name="CustomShape 1"/>
          <p:cNvSpPr/>
          <p:nvPr/>
        </p:nvSpPr>
        <p:spPr>
          <a:xfrm>
            <a:off x="835920" y="766440"/>
            <a:ext cx="1888560" cy="637920"/>
          </a:xfrm>
          <a:prstGeom prst="rect">
            <a:avLst/>
          </a:prstGeom>
          <a:noFill/>
          <a:ln>
            <a:noFill/>
          </a:ln>
        </p:spPr>
        <p:style>
          <a:lnRef idx="0"/>
          <a:fillRef idx="0"/>
          <a:effectRef idx="0"/>
          <a:fontRef idx="minor"/>
        </p:style>
        <p:txBody>
          <a:bodyPr wrap="none" lIns="90000" rIns="90000" tIns="45000" bIns="45000"/>
          <a:p>
            <a:pPr>
              <a:lnSpc>
                <a:spcPct val="100000"/>
              </a:lnSpc>
            </a:pPr>
            <a:r>
              <a:rPr b="1" lang="pt-BR" sz="1800" spc="-1" strike="noStrike">
                <a:solidFill>
                  <a:srgbClr val="000000"/>
                </a:solidFill>
                <a:latin typeface="Calibri"/>
                <a:ea typeface="DejaVu Sans"/>
              </a:rPr>
              <a:t>Laço de Repetição</a:t>
            </a:r>
            <a:endParaRPr b="0" lang="pt-BR" sz="1800" spc="-1" strike="noStrike">
              <a:latin typeface="Arial"/>
            </a:endParaRPr>
          </a:p>
          <a:p>
            <a:pPr>
              <a:lnSpc>
                <a:spcPct val="100000"/>
              </a:lnSpc>
            </a:pPr>
            <a:endParaRPr b="0" lang="pt-BR" sz="1800" spc="-1" strike="noStrike">
              <a:latin typeface="Arial"/>
            </a:endParaRPr>
          </a:p>
        </p:txBody>
      </p:sp>
      <p:sp>
        <p:nvSpPr>
          <p:cNvPr id="271" name="CustomShape 2"/>
          <p:cNvSpPr/>
          <p:nvPr/>
        </p:nvSpPr>
        <p:spPr>
          <a:xfrm>
            <a:off x="906840" y="1434960"/>
            <a:ext cx="1848960" cy="363600"/>
          </a:xfrm>
          <a:prstGeom prst="rect">
            <a:avLst/>
          </a:prstGeom>
          <a:noFill/>
          <a:ln>
            <a:noFill/>
          </a:ln>
        </p:spPr>
        <p:style>
          <a:lnRef idx="0"/>
          <a:fillRef idx="0"/>
          <a:effectRef idx="0"/>
          <a:fontRef idx="minor"/>
        </p:style>
        <p:txBody>
          <a:bodyPr wrap="none" lIns="90000" rIns="90000" tIns="45000" bIns="45000"/>
          <a:p>
            <a:pPr>
              <a:lnSpc>
                <a:spcPct val="100000"/>
              </a:lnSpc>
            </a:pPr>
            <a:r>
              <a:rPr b="1" lang="pt-BR" sz="1800" spc="-1" strike="noStrike">
                <a:solidFill>
                  <a:srgbClr val="000000"/>
                </a:solidFill>
                <a:latin typeface="Calibri"/>
                <a:ea typeface="DejaVu Sans"/>
              </a:rPr>
              <a:t>While (enquanto)</a:t>
            </a:r>
            <a:endParaRPr b="0" lang="pt-BR" sz="1800" spc="-1" strike="noStrike">
              <a:latin typeface="Arial"/>
            </a:endParaRPr>
          </a:p>
        </p:txBody>
      </p:sp>
      <p:pic>
        <p:nvPicPr>
          <p:cNvPr id="272" name="Picture 3" descr=""/>
          <p:cNvPicPr/>
          <p:nvPr/>
        </p:nvPicPr>
        <p:blipFill>
          <a:blip r:embed="rId2"/>
          <a:srcRect l="999" t="48012" r="75145" b="40044"/>
          <a:stretch/>
        </p:blipFill>
        <p:spPr>
          <a:xfrm>
            <a:off x="971640" y="2205000"/>
            <a:ext cx="3108240" cy="875520"/>
          </a:xfrm>
          <a:prstGeom prst="rect">
            <a:avLst/>
          </a:prstGeom>
          <a:ln>
            <a:noFill/>
          </a:ln>
        </p:spPr>
      </p:pic>
    </p:spTree>
  </p:cSld>
  <p:timing>
    <p:tnLst>
      <p:par>
        <p:cTn id="57" dur="indefinite" restart="never" nodeType="tmRoot">
          <p:childTnLst>
            <p:seq>
              <p:cTn id="58" dur="indefinite" nodeType="mainSeq"/>
              <p:prevCondLst>
                <p:cond delay="0" evt="onPrev">
                  <p:tgtEl>
                    <p:sldTgt/>
                  </p:tgtEl>
                </p:cond>
              </p:prevCondLst>
              <p:nextCondLst>
                <p:cond delay="0" evt="onNext">
                  <p:tgtEl>
                    <p:sldTgt/>
                  </p:tgtEl>
                </p:cond>
              </p:nextCondLst>
            </p:seq>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18" name="Picture 2" descr=""/>
          <p:cNvPicPr/>
          <p:nvPr/>
        </p:nvPicPr>
        <p:blipFill>
          <a:blip r:embed="rId1"/>
          <a:stretch/>
        </p:blipFill>
        <p:spPr>
          <a:xfrm>
            <a:off x="1331640" y="819360"/>
            <a:ext cx="608040" cy="608040"/>
          </a:xfrm>
          <a:prstGeom prst="rect">
            <a:avLst/>
          </a:prstGeom>
          <a:ln>
            <a:noFill/>
          </a:ln>
        </p:spPr>
      </p:pic>
      <p:pic>
        <p:nvPicPr>
          <p:cNvPr id="119" name="Picture 3" descr=""/>
          <p:cNvPicPr/>
          <p:nvPr/>
        </p:nvPicPr>
        <p:blipFill>
          <a:blip r:embed="rId2"/>
          <a:stretch/>
        </p:blipFill>
        <p:spPr>
          <a:xfrm>
            <a:off x="1331640" y="1525680"/>
            <a:ext cx="608040" cy="608040"/>
          </a:xfrm>
          <a:prstGeom prst="rect">
            <a:avLst/>
          </a:prstGeom>
          <a:ln>
            <a:noFill/>
          </a:ln>
        </p:spPr>
      </p:pic>
      <p:pic>
        <p:nvPicPr>
          <p:cNvPr id="120" name="Picture 4" descr=""/>
          <p:cNvPicPr/>
          <p:nvPr/>
        </p:nvPicPr>
        <p:blipFill>
          <a:blip r:embed="rId3"/>
          <a:stretch/>
        </p:blipFill>
        <p:spPr>
          <a:xfrm>
            <a:off x="1331640" y="2287800"/>
            <a:ext cx="608040" cy="608040"/>
          </a:xfrm>
          <a:prstGeom prst="rect">
            <a:avLst/>
          </a:prstGeom>
          <a:ln>
            <a:noFill/>
          </a:ln>
        </p:spPr>
      </p:pic>
      <p:pic>
        <p:nvPicPr>
          <p:cNvPr id="121" name="Picture 5" descr=""/>
          <p:cNvPicPr/>
          <p:nvPr/>
        </p:nvPicPr>
        <p:blipFill>
          <a:blip r:embed="rId4"/>
          <a:stretch/>
        </p:blipFill>
        <p:spPr>
          <a:xfrm>
            <a:off x="1331640" y="3022920"/>
            <a:ext cx="608040" cy="608040"/>
          </a:xfrm>
          <a:prstGeom prst="rect">
            <a:avLst/>
          </a:prstGeom>
          <a:ln>
            <a:noFill/>
          </a:ln>
        </p:spPr>
      </p:pic>
      <p:pic>
        <p:nvPicPr>
          <p:cNvPr id="122" name="Picture 6" descr=""/>
          <p:cNvPicPr/>
          <p:nvPr/>
        </p:nvPicPr>
        <p:blipFill>
          <a:blip r:embed="rId5"/>
          <a:stretch/>
        </p:blipFill>
        <p:spPr>
          <a:xfrm>
            <a:off x="1332000" y="3756240"/>
            <a:ext cx="608040" cy="608040"/>
          </a:xfrm>
          <a:prstGeom prst="rect">
            <a:avLst/>
          </a:prstGeom>
          <a:ln>
            <a:noFill/>
          </a:ln>
        </p:spPr>
      </p:pic>
      <p:pic>
        <p:nvPicPr>
          <p:cNvPr id="123" name="Picture 7" descr=""/>
          <p:cNvPicPr/>
          <p:nvPr/>
        </p:nvPicPr>
        <p:blipFill>
          <a:blip r:embed="rId6"/>
          <a:stretch/>
        </p:blipFill>
        <p:spPr>
          <a:xfrm>
            <a:off x="1332000" y="4483440"/>
            <a:ext cx="608040" cy="608040"/>
          </a:xfrm>
          <a:prstGeom prst="rect">
            <a:avLst/>
          </a:prstGeom>
          <a:ln>
            <a:noFill/>
          </a:ln>
        </p:spPr>
      </p:pic>
      <p:pic>
        <p:nvPicPr>
          <p:cNvPr id="124" name="Picture 8" descr=""/>
          <p:cNvPicPr/>
          <p:nvPr/>
        </p:nvPicPr>
        <p:blipFill>
          <a:blip r:embed="rId7"/>
          <a:stretch/>
        </p:blipFill>
        <p:spPr>
          <a:xfrm>
            <a:off x="1332000" y="5191200"/>
            <a:ext cx="612720" cy="612720"/>
          </a:xfrm>
          <a:prstGeom prst="rect">
            <a:avLst/>
          </a:prstGeom>
          <a:ln>
            <a:noFill/>
          </a:ln>
        </p:spPr>
      </p:pic>
      <p:sp>
        <p:nvSpPr>
          <p:cNvPr id="125" name="CustomShape 1"/>
          <p:cNvSpPr/>
          <p:nvPr/>
        </p:nvSpPr>
        <p:spPr>
          <a:xfrm>
            <a:off x="2146680" y="801000"/>
            <a:ext cx="3738600" cy="546120"/>
          </a:xfrm>
          <a:prstGeom prst="rect">
            <a:avLst/>
          </a:prstGeom>
          <a:noFill/>
          <a:ln>
            <a:noFill/>
          </a:ln>
        </p:spPr>
        <p:style>
          <a:lnRef idx="0"/>
          <a:fillRef idx="0"/>
          <a:effectRef idx="0"/>
          <a:fontRef idx="minor"/>
        </p:style>
        <p:txBody>
          <a:bodyPr wrap="none" lIns="90000" rIns="90000" tIns="45000" bIns="45000"/>
          <a:p>
            <a:pPr>
              <a:lnSpc>
                <a:spcPct val="100000"/>
              </a:lnSpc>
            </a:pPr>
            <a:r>
              <a:rPr b="1" lang="pt-BR" sz="1200" spc="-1" strike="noStrike">
                <a:solidFill>
                  <a:srgbClr val="000000"/>
                </a:solidFill>
                <a:latin typeface="Calibri"/>
                <a:ea typeface="DejaVu Sans"/>
              </a:rPr>
              <a:t>Facebook</a:t>
            </a:r>
            <a:endParaRPr b="0" lang="pt-BR" sz="1200" spc="-1" strike="noStrike">
              <a:latin typeface="Arial"/>
            </a:endParaRPr>
          </a:p>
          <a:p>
            <a:pPr>
              <a:lnSpc>
                <a:spcPct val="100000"/>
              </a:lnSpc>
            </a:pPr>
            <a:r>
              <a:rPr b="0" lang="pt-BR" sz="1800" spc="-1" strike="noStrike">
                <a:solidFill>
                  <a:srgbClr val="000000"/>
                </a:solidFill>
                <a:latin typeface="Calibri"/>
                <a:ea typeface="DejaVu Sans"/>
              </a:rPr>
              <a:t>https://www.facebook.com/silviolleite</a:t>
            </a:r>
            <a:endParaRPr b="0" lang="pt-BR" sz="1800" spc="-1" strike="noStrike">
              <a:latin typeface="Arial"/>
            </a:endParaRPr>
          </a:p>
        </p:txBody>
      </p:sp>
      <p:sp>
        <p:nvSpPr>
          <p:cNvPr id="126" name="CustomShape 2"/>
          <p:cNvSpPr/>
          <p:nvPr/>
        </p:nvSpPr>
        <p:spPr>
          <a:xfrm>
            <a:off x="2132280" y="1581480"/>
            <a:ext cx="1435680" cy="546120"/>
          </a:xfrm>
          <a:prstGeom prst="rect">
            <a:avLst/>
          </a:prstGeom>
          <a:noFill/>
          <a:ln>
            <a:noFill/>
          </a:ln>
        </p:spPr>
        <p:style>
          <a:lnRef idx="0"/>
          <a:fillRef idx="0"/>
          <a:effectRef idx="0"/>
          <a:fontRef idx="minor"/>
        </p:style>
        <p:txBody>
          <a:bodyPr wrap="none" lIns="90000" rIns="90000" tIns="45000" bIns="45000"/>
          <a:p>
            <a:pPr>
              <a:lnSpc>
                <a:spcPct val="100000"/>
              </a:lnSpc>
            </a:pPr>
            <a:r>
              <a:rPr b="1" lang="pt-BR" sz="1200" spc="-1" strike="noStrike">
                <a:solidFill>
                  <a:srgbClr val="000000"/>
                </a:solidFill>
                <a:latin typeface="Calibri"/>
                <a:ea typeface="DejaVu Sans"/>
              </a:rPr>
              <a:t>Twitter</a:t>
            </a:r>
            <a:endParaRPr b="0" lang="pt-BR" sz="1200" spc="-1" strike="noStrike">
              <a:latin typeface="Arial"/>
            </a:endParaRPr>
          </a:p>
          <a:p>
            <a:pPr>
              <a:lnSpc>
                <a:spcPct val="100000"/>
              </a:lnSpc>
            </a:pPr>
            <a:r>
              <a:rPr b="0" lang="pt-BR" sz="1800" spc="-1" strike="noStrike">
                <a:solidFill>
                  <a:srgbClr val="000000"/>
                </a:solidFill>
                <a:latin typeface="Calibri"/>
                <a:ea typeface="DejaVu Sans"/>
              </a:rPr>
              <a:t>@silviolleite_</a:t>
            </a:r>
            <a:endParaRPr b="0" lang="pt-BR" sz="1800" spc="-1" strike="noStrike">
              <a:latin typeface="Arial"/>
            </a:endParaRPr>
          </a:p>
        </p:txBody>
      </p:sp>
      <p:sp>
        <p:nvSpPr>
          <p:cNvPr id="127" name="CustomShape 3"/>
          <p:cNvSpPr/>
          <p:nvPr/>
        </p:nvSpPr>
        <p:spPr>
          <a:xfrm>
            <a:off x="2218320" y="2343240"/>
            <a:ext cx="5981760" cy="546120"/>
          </a:xfrm>
          <a:prstGeom prst="rect">
            <a:avLst/>
          </a:prstGeom>
          <a:noFill/>
          <a:ln>
            <a:noFill/>
          </a:ln>
        </p:spPr>
        <p:style>
          <a:lnRef idx="0"/>
          <a:fillRef idx="0"/>
          <a:effectRef idx="0"/>
          <a:fontRef idx="minor"/>
        </p:style>
        <p:txBody>
          <a:bodyPr wrap="none" lIns="90000" rIns="90000" tIns="45000" bIns="45000"/>
          <a:p>
            <a:pPr>
              <a:lnSpc>
                <a:spcPct val="100000"/>
              </a:lnSpc>
            </a:pPr>
            <a:r>
              <a:rPr b="1" lang="pt-BR" sz="1200" spc="-1" strike="noStrike">
                <a:solidFill>
                  <a:srgbClr val="000000"/>
                </a:solidFill>
                <a:latin typeface="Calibri"/>
                <a:ea typeface="DejaVu Sans"/>
              </a:rPr>
              <a:t>Linkedin</a:t>
            </a:r>
            <a:endParaRPr b="0" lang="pt-BR" sz="1200" spc="-1" strike="noStrike">
              <a:latin typeface="Arial"/>
            </a:endParaRPr>
          </a:p>
          <a:p>
            <a:pPr>
              <a:lnSpc>
                <a:spcPct val="100000"/>
              </a:lnSpc>
            </a:pPr>
            <a:r>
              <a:rPr b="0" lang="pt-BR" sz="1800" spc="-1" strike="noStrike">
                <a:solidFill>
                  <a:srgbClr val="000000"/>
                </a:solidFill>
                <a:latin typeface="Calibri"/>
                <a:ea typeface="DejaVu Sans"/>
              </a:rPr>
              <a:t>https://www.linkedin.com/in/silviolleite/</a:t>
            </a:r>
            <a:endParaRPr b="0" lang="pt-BR" sz="1800" spc="-1" strike="noStrike">
              <a:latin typeface="Arial"/>
            </a:endParaRPr>
          </a:p>
        </p:txBody>
      </p:sp>
      <p:sp>
        <p:nvSpPr>
          <p:cNvPr id="128" name="CustomShape 4"/>
          <p:cNvSpPr/>
          <p:nvPr/>
        </p:nvSpPr>
        <p:spPr>
          <a:xfrm>
            <a:off x="2220120" y="3035160"/>
            <a:ext cx="5430240" cy="546120"/>
          </a:xfrm>
          <a:prstGeom prst="rect">
            <a:avLst/>
          </a:prstGeom>
          <a:noFill/>
          <a:ln>
            <a:noFill/>
          </a:ln>
        </p:spPr>
        <p:style>
          <a:lnRef idx="0"/>
          <a:fillRef idx="0"/>
          <a:effectRef idx="0"/>
          <a:fontRef idx="minor"/>
        </p:style>
        <p:txBody>
          <a:bodyPr wrap="none" lIns="90000" rIns="90000" tIns="45000" bIns="45000"/>
          <a:p>
            <a:pPr>
              <a:lnSpc>
                <a:spcPct val="100000"/>
              </a:lnSpc>
            </a:pPr>
            <a:r>
              <a:rPr b="1" lang="pt-BR" sz="1200" spc="-1" strike="noStrike">
                <a:solidFill>
                  <a:srgbClr val="000000"/>
                </a:solidFill>
                <a:latin typeface="Calibri"/>
                <a:ea typeface="DejaVu Sans"/>
              </a:rPr>
              <a:t>Gplus</a:t>
            </a:r>
            <a:endParaRPr b="0" lang="pt-BR" sz="1200" spc="-1" strike="noStrike">
              <a:latin typeface="Arial"/>
            </a:endParaRPr>
          </a:p>
          <a:p>
            <a:pPr>
              <a:lnSpc>
                <a:spcPct val="100000"/>
              </a:lnSpc>
            </a:pPr>
            <a:r>
              <a:rPr b="0" lang="pt-BR" sz="1800" spc="-1" strike="noStrike">
                <a:solidFill>
                  <a:srgbClr val="000000"/>
                </a:solidFill>
                <a:latin typeface="Calibri"/>
                <a:ea typeface="DejaVu Sans"/>
              </a:rPr>
              <a:t>silviolleite</a:t>
            </a:r>
            <a:endParaRPr b="0" lang="pt-BR" sz="1800" spc="-1" strike="noStrike">
              <a:latin typeface="Arial"/>
            </a:endParaRPr>
          </a:p>
        </p:txBody>
      </p:sp>
      <p:sp>
        <p:nvSpPr>
          <p:cNvPr id="129" name="CustomShape 5"/>
          <p:cNvSpPr/>
          <p:nvPr/>
        </p:nvSpPr>
        <p:spPr>
          <a:xfrm>
            <a:off x="2194200" y="3783960"/>
            <a:ext cx="1108080" cy="546120"/>
          </a:xfrm>
          <a:prstGeom prst="rect">
            <a:avLst/>
          </a:prstGeom>
          <a:noFill/>
          <a:ln>
            <a:noFill/>
          </a:ln>
        </p:spPr>
        <p:style>
          <a:lnRef idx="0"/>
          <a:fillRef idx="0"/>
          <a:effectRef idx="0"/>
          <a:fontRef idx="minor"/>
        </p:style>
        <p:txBody>
          <a:bodyPr wrap="none" lIns="90000" rIns="90000" tIns="45000" bIns="45000"/>
          <a:p>
            <a:pPr>
              <a:lnSpc>
                <a:spcPct val="100000"/>
              </a:lnSpc>
            </a:pPr>
            <a:r>
              <a:rPr b="1" lang="pt-BR" sz="1200" spc="-1" strike="noStrike">
                <a:solidFill>
                  <a:srgbClr val="000000"/>
                </a:solidFill>
                <a:latin typeface="Calibri"/>
                <a:ea typeface="DejaVu Sans"/>
              </a:rPr>
              <a:t>Skype</a:t>
            </a:r>
            <a:endParaRPr b="0" lang="pt-BR" sz="1200" spc="-1" strike="noStrike">
              <a:latin typeface="Arial"/>
            </a:endParaRPr>
          </a:p>
          <a:p>
            <a:pPr>
              <a:lnSpc>
                <a:spcPct val="100000"/>
              </a:lnSpc>
            </a:pPr>
            <a:r>
              <a:rPr b="0" lang="pt-BR" sz="1800" spc="-1" strike="noStrike">
                <a:solidFill>
                  <a:srgbClr val="000000"/>
                </a:solidFill>
                <a:latin typeface="Calibri"/>
                <a:ea typeface="DejaVu Sans"/>
              </a:rPr>
              <a:t>silviolleite || silviolleite@hotmail.com</a:t>
            </a:r>
            <a:endParaRPr b="0" lang="pt-BR" sz="1800" spc="-1" strike="noStrike">
              <a:latin typeface="Arial"/>
            </a:endParaRPr>
          </a:p>
        </p:txBody>
      </p:sp>
      <p:sp>
        <p:nvSpPr>
          <p:cNvPr id="130" name="CustomShape 6"/>
          <p:cNvSpPr/>
          <p:nvPr/>
        </p:nvSpPr>
        <p:spPr>
          <a:xfrm>
            <a:off x="2244960" y="4511160"/>
            <a:ext cx="2949120" cy="546120"/>
          </a:xfrm>
          <a:prstGeom prst="rect">
            <a:avLst/>
          </a:prstGeom>
          <a:noFill/>
          <a:ln>
            <a:noFill/>
          </a:ln>
        </p:spPr>
        <p:style>
          <a:lnRef idx="0"/>
          <a:fillRef idx="0"/>
          <a:effectRef idx="0"/>
          <a:fontRef idx="minor"/>
        </p:style>
        <p:txBody>
          <a:bodyPr wrap="none" lIns="90000" rIns="90000" tIns="45000" bIns="45000"/>
          <a:p>
            <a:pPr>
              <a:lnSpc>
                <a:spcPct val="100000"/>
              </a:lnSpc>
            </a:pPr>
            <a:r>
              <a:rPr b="1" lang="pt-BR" sz="1200" spc="-1" strike="noStrike">
                <a:solidFill>
                  <a:srgbClr val="000000"/>
                </a:solidFill>
                <a:latin typeface="Calibri"/>
                <a:ea typeface="DejaVu Sans"/>
              </a:rPr>
              <a:t>GitHub</a:t>
            </a:r>
            <a:endParaRPr b="0" lang="pt-BR" sz="1200" spc="-1" strike="noStrike">
              <a:latin typeface="Arial"/>
            </a:endParaRPr>
          </a:p>
          <a:p>
            <a:pPr>
              <a:lnSpc>
                <a:spcPct val="100000"/>
              </a:lnSpc>
            </a:pPr>
            <a:r>
              <a:rPr b="0" lang="pt-BR" sz="1800" spc="-1" strike="noStrike">
                <a:solidFill>
                  <a:srgbClr val="000000"/>
                </a:solidFill>
                <a:latin typeface="Calibri"/>
                <a:ea typeface="DejaVu Sans"/>
              </a:rPr>
              <a:t>https://github.com/silviolleite</a:t>
            </a:r>
            <a:endParaRPr b="0" lang="pt-BR" sz="1800" spc="-1" strike="noStrike">
              <a:latin typeface="Arial"/>
            </a:endParaRPr>
          </a:p>
        </p:txBody>
      </p:sp>
      <p:sp>
        <p:nvSpPr>
          <p:cNvPr id="131" name="CustomShape 7"/>
          <p:cNvSpPr/>
          <p:nvPr/>
        </p:nvSpPr>
        <p:spPr>
          <a:xfrm>
            <a:off x="2279160" y="5236560"/>
            <a:ext cx="2148840" cy="546120"/>
          </a:xfrm>
          <a:prstGeom prst="rect">
            <a:avLst/>
          </a:prstGeom>
          <a:noFill/>
          <a:ln>
            <a:noFill/>
          </a:ln>
        </p:spPr>
        <p:style>
          <a:lnRef idx="0"/>
          <a:fillRef idx="0"/>
          <a:effectRef idx="0"/>
          <a:fontRef idx="minor"/>
        </p:style>
        <p:txBody>
          <a:bodyPr wrap="none" lIns="90000" rIns="90000" tIns="45000" bIns="45000"/>
          <a:p>
            <a:pPr>
              <a:lnSpc>
                <a:spcPct val="100000"/>
              </a:lnSpc>
            </a:pPr>
            <a:r>
              <a:rPr b="1" lang="pt-BR" sz="1200" spc="-1" strike="noStrike">
                <a:solidFill>
                  <a:srgbClr val="000000"/>
                </a:solidFill>
                <a:latin typeface="Calibri"/>
                <a:ea typeface="DejaVu Sans"/>
              </a:rPr>
              <a:t>Hangout</a:t>
            </a:r>
            <a:endParaRPr b="0" lang="pt-BR" sz="1200" spc="-1" strike="noStrike">
              <a:latin typeface="Arial"/>
            </a:endParaRPr>
          </a:p>
          <a:p>
            <a:pPr>
              <a:lnSpc>
                <a:spcPct val="100000"/>
              </a:lnSpc>
            </a:pPr>
            <a:r>
              <a:rPr b="0" lang="pt-BR" sz="1800" spc="-1" strike="noStrike">
                <a:solidFill>
                  <a:srgbClr val="000000"/>
                </a:solidFill>
                <a:latin typeface="Calibri"/>
                <a:ea typeface="DejaVu Sans"/>
              </a:rPr>
              <a:t>silviolleite@gmail.com</a:t>
            </a:r>
            <a:endParaRPr b="0" lang="pt-BR" sz="1800" spc="-1" strike="noStrike">
              <a:latin typeface="Arial"/>
            </a:endParaRPr>
          </a:p>
        </p:txBody>
      </p:sp>
      <p:pic>
        <p:nvPicPr>
          <p:cNvPr id="132" name="Imagem 18" descr=""/>
          <p:cNvPicPr/>
          <p:nvPr/>
        </p:nvPicPr>
        <p:blipFill>
          <a:blip r:embed="rId8"/>
          <a:stretch/>
        </p:blipFill>
        <p:spPr>
          <a:xfrm>
            <a:off x="7956360" y="47520"/>
            <a:ext cx="1061280" cy="448560"/>
          </a:xfrm>
          <a:prstGeom prst="rect">
            <a:avLst/>
          </a:prstGeom>
          <a:ln>
            <a:noFill/>
          </a:ln>
        </p:spPr>
      </p:pic>
    </p:spTree>
  </p:cSld>
  <p:timing>
    <p:tnLst>
      <p:par>
        <p:cTn id="5" dur="indefinite" restart="never" nodeType="tmRoot">
          <p:childTnLst>
            <p:seq>
              <p:cTn id="6" dur="indefinite" nodeType="mainSeq"/>
              <p:prevCondLst>
                <p:cond delay="0" evt="onPrev">
                  <p:tgtEl>
                    <p:sldTgt/>
                  </p:tgtEl>
                </p:cond>
              </p:prevCondLst>
              <p:nextCondLst>
                <p:cond delay="0" evt="onNext">
                  <p:tgtEl>
                    <p:sldTgt/>
                  </p:tgtEl>
                </p:cond>
              </p:nextCondLst>
            </p:seq>
          </p:childTnLst>
        </p:cTn>
      </p:par>
    </p:tnLst>
  </p:timing>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73" name="Picture 2" descr=""/>
          <p:cNvPicPr/>
          <p:nvPr/>
        </p:nvPicPr>
        <p:blipFill>
          <a:blip r:embed="rId1"/>
          <a:stretch/>
        </p:blipFill>
        <p:spPr>
          <a:xfrm>
            <a:off x="395640" y="6237360"/>
            <a:ext cx="1819440" cy="614520"/>
          </a:xfrm>
          <a:prstGeom prst="rect">
            <a:avLst/>
          </a:prstGeom>
          <a:ln>
            <a:noFill/>
          </a:ln>
        </p:spPr>
      </p:pic>
      <p:sp>
        <p:nvSpPr>
          <p:cNvPr id="274" name="CustomShape 1"/>
          <p:cNvSpPr/>
          <p:nvPr/>
        </p:nvSpPr>
        <p:spPr>
          <a:xfrm>
            <a:off x="835920" y="766440"/>
            <a:ext cx="1888560" cy="637920"/>
          </a:xfrm>
          <a:prstGeom prst="rect">
            <a:avLst/>
          </a:prstGeom>
          <a:noFill/>
          <a:ln>
            <a:noFill/>
          </a:ln>
        </p:spPr>
        <p:style>
          <a:lnRef idx="0"/>
          <a:fillRef idx="0"/>
          <a:effectRef idx="0"/>
          <a:fontRef idx="minor"/>
        </p:style>
        <p:txBody>
          <a:bodyPr wrap="none" lIns="90000" rIns="90000" tIns="45000" bIns="45000"/>
          <a:p>
            <a:pPr>
              <a:lnSpc>
                <a:spcPct val="100000"/>
              </a:lnSpc>
            </a:pPr>
            <a:r>
              <a:rPr b="1" lang="pt-BR" sz="1800" spc="-1" strike="noStrike">
                <a:solidFill>
                  <a:srgbClr val="000000"/>
                </a:solidFill>
                <a:latin typeface="Calibri"/>
                <a:ea typeface="DejaVu Sans"/>
              </a:rPr>
              <a:t>Laço de Repetição</a:t>
            </a:r>
            <a:endParaRPr b="0" lang="pt-BR" sz="1800" spc="-1" strike="noStrike">
              <a:latin typeface="Arial"/>
            </a:endParaRPr>
          </a:p>
          <a:p>
            <a:pPr>
              <a:lnSpc>
                <a:spcPct val="100000"/>
              </a:lnSpc>
            </a:pPr>
            <a:endParaRPr b="0" lang="pt-BR" sz="1800" spc="-1" strike="noStrike">
              <a:latin typeface="Arial"/>
            </a:endParaRPr>
          </a:p>
        </p:txBody>
      </p:sp>
      <p:sp>
        <p:nvSpPr>
          <p:cNvPr id="275" name="CustomShape 2"/>
          <p:cNvSpPr/>
          <p:nvPr/>
        </p:nvSpPr>
        <p:spPr>
          <a:xfrm>
            <a:off x="906840" y="1434960"/>
            <a:ext cx="1848960" cy="363600"/>
          </a:xfrm>
          <a:prstGeom prst="rect">
            <a:avLst/>
          </a:prstGeom>
          <a:noFill/>
          <a:ln>
            <a:noFill/>
          </a:ln>
        </p:spPr>
        <p:style>
          <a:lnRef idx="0"/>
          <a:fillRef idx="0"/>
          <a:effectRef idx="0"/>
          <a:fontRef idx="minor"/>
        </p:style>
        <p:txBody>
          <a:bodyPr wrap="none" lIns="90000" rIns="90000" tIns="45000" bIns="45000"/>
          <a:p>
            <a:pPr>
              <a:lnSpc>
                <a:spcPct val="100000"/>
              </a:lnSpc>
            </a:pPr>
            <a:r>
              <a:rPr b="1" lang="pt-BR" sz="1800" spc="-1" strike="noStrike">
                <a:solidFill>
                  <a:srgbClr val="000000"/>
                </a:solidFill>
                <a:latin typeface="Calibri"/>
                <a:ea typeface="DejaVu Sans"/>
              </a:rPr>
              <a:t>While (enquanto)</a:t>
            </a:r>
            <a:endParaRPr b="0" lang="pt-BR" sz="1800" spc="-1" strike="noStrike">
              <a:latin typeface="Arial"/>
            </a:endParaRPr>
          </a:p>
        </p:txBody>
      </p:sp>
      <p:pic>
        <p:nvPicPr>
          <p:cNvPr id="276" name="Picture 3" descr=""/>
          <p:cNvPicPr/>
          <p:nvPr/>
        </p:nvPicPr>
        <p:blipFill>
          <a:blip r:embed="rId2"/>
          <a:srcRect l="999" t="48012" r="75145" b="40044"/>
          <a:stretch/>
        </p:blipFill>
        <p:spPr>
          <a:xfrm>
            <a:off x="971640" y="2205000"/>
            <a:ext cx="3108240" cy="875520"/>
          </a:xfrm>
          <a:prstGeom prst="rect">
            <a:avLst/>
          </a:prstGeom>
          <a:ln>
            <a:noFill/>
          </a:ln>
        </p:spPr>
      </p:pic>
      <p:pic>
        <p:nvPicPr>
          <p:cNvPr id="277" name="Picture 4" descr=""/>
          <p:cNvPicPr/>
          <p:nvPr/>
        </p:nvPicPr>
        <p:blipFill>
          <a:blip r:embed="rId3"/>
          <a:srcRect l="36990" t="34094" r="39660" b="10527"/>
          <a:stretch/>
        </p:blipFill>
        <p:spPr>
          <a:xfrm>
            <a:off x="5004000" y="930960"/>
            <a:ext cx="3042360" cy="4051080"/>
          </a:xfrm>
          <a:prstGeom prst="rect">
            <a:avLst/>
          </a:prstGeom>
          <a:ln>
            <a:noFill/>
          </a:ln>
        </p:spPr>
      </p:pic>
    </p:spTree>
  </p:cSld>
  <p:timing>
    <p:tnLst>
      <p:par>
        <p:cTn id="59" dur="indefinite" restart="never" nodeType="tmRoot">
          <p:childTnLst>
            <p:seq>
              <p:cTn id="60" dur="indefinite" nodeType="mainSeq"/>
              <p:prevCondLst>
                <p:cond delay="0" evt="onPrev">
                  <p:tgtEl>
                    <p:sldTgt/>
                  </p:tgtEl>
                </p:cond>
              </p:prevCondLst>
              <p:nextCondLst>
                <p:cond delay="0" evt="onNext">
                  <p:tgtEl>
                    <p:sldTgt/>
                  </p:tgtEl>
                </p:cond>
              </p:nextCondLst>
            </p:seq>
          </p:childTnLst>
        </p:cTn>
      </p:par>
    </p:tnLst>
  </p:timing>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78" name="Picture 2" descr=""/>
          <p:cNvPicPr/>
          <p:nvPr/>
        </p:nvPicPr>
        <p:blipFill>
          <a:blip r:embed="rId1"/>
          <a:stretch/>
        </p:blipFill>
        <p:spPr>
          <a:xfrm>
            <a:off x="395640" y="6237360"/>
            <a:ext cx="1819440" cy="614520"/>
          </a:xfrm>
          <a:prstGeom prst="rect">
            <a:avLst/>
          </a:prstGeom>
          <a:ln>
            <a:noFill/>
          </a:ln>
        </p:spPr>
      </p:pic>
      <p:sp>
        <p:nvSpPr>
          <p:cNvPr id="279" name="CustomShape 1"/>
          <p:cNvSpPr/>
          <p:nvPr/>
        </p:nvSpPr>
        <p:spPr>
          <a:xfrm>
            <a:off x="835920" y="766440"/>
            <a:ext cx="1888560" cy="637920"/>
          </a:xfrm>
          <a:prstGeom prst="rect">
            <a:avLst/>
          </a:prstGeom>
          <a:noFill/>
          <a:ln>
            <a:noFill/>
          </a:ln>
        </p:spPr>
        <p:style>
          <a:lnRef idx="0"/>
          <a:fillRef idx="0"/>
          <a:effectRef idx="0"/>
          <a:fontRef idx="minor"/>
        </p:style>
        <p:txBody>
          <a:bodyPr wrap="none" lIns="90000" rIns="90000" tIns="45000" bIns="45000"/>
          <a:p>
            <a:pPr>
              <a:lnSpc>
                <a:spcPct val="100000"/>
              </a:lnSpc>
            </a:pPr>
            <a:r>
              <a:rPr b="1" lang="pt-BR" sz="1800" spc="-1" strike="noStrike">
                <a:solidFill>
                  <a:srgbClr val="000000"/>
                </a:solidFill>
                <a:latin typeface="Calibri"/>
                <a:ea typeface="DejaVu Sans"/>
              </a:rPr>
              <a:t>Laço de Repetição</a:t>
            </a:r>
            <a:endParaRPr b="0" lang="pt-BR" sz="1800" spc="-1" strike="noStrike">
              <a:latin typeface="Arial"/>
            </a:endParaRPr>
          </a:p>
          <a:p>
            <a:pPr>
              <a:lnSpc>
                <a:spcPct val="100000"/>
              </a:lnSpc>
            </a:pPr>
            <a:endParaRPr b="0" lang="pt-BR" sz="1800" spc="-1" strike="noStrike">
              <a:latin typeface="Arial"/>
            </a:endParaRPr>
          </a:p>
        </p:txBody>
      </p:sp>
      <p:sp>
        <p:nvSpPr>
          <p:cNvPr id="280" name="CustomShape 2"/>
          <p:cNvSpPr/>
          <p:nvPr/>
        </p:nvSpPr>
        <p:spPr>
          <a:xfrm>
            <a:off x="906840" y="1434960"/>
            <a:ext cx="1848960" cy="363600"/>
          </a:xfrm>
          <a:prstGeom prst="rect">
            <a:avLst/>
          </a:prstGeom>
          <a:noFill/>
          <a:ln>
            <a:noFill/>
          </a:ln>
        </p:spPr>
        <p:style>
          <a:lnRef idx="0"/>
          <a:fillRef idx="0"/>
          <a:effectRef idx="0"/>
          <a:fontRef idx="minor"/>
        </p:style>
        <p:txBody>
          <a:bodyPr wrap="none" lIns="90000" rIns="90000" tIns="45000" bIns="45000"/>
          <a:p>
            <a:pPr>
              <a:lnSpc>
                <a:spcPct val="100000"/>
              </a:lnSpc>
            </a:pPr>
            <a:r>
              <a:rPr b="1" lang="pt-BR" sz="1800" spc="-1" strike="noStrike">
                <a:solidFill>
                  <a:srgbClr val="000000"/>
                </a:solidFill>
                <a:latin typeface="Calibri"/>
                <a:ea typeface="DejaVu Sans"/>
              </a:rPr>
              <a:t>While (enquanto)</a:t>
            </a:r>
            <a:endParaRPr b="0" lang="pt-BR" sz="1800" spc="-1" strike="noStrike">
              <a:latin typeface="Arial"/>
            </a:endParaRPr>
          </a:p>
        </p:txBody>
      </p:sp>
      <p:pic>
        <p:nvPicPr>
          <p:cNvPr id="281" name="Picture 2" descr=""/>
          <p:cNvPicPr/>
          <p:nvPr/>
        </p:nvPicPr>
        <p:blipFill>
          <a:blip r:embed="rId2"/>
          <a:srcRect l="963" t="10477" r="70295" b="68361"/>
          <a:stretch/>
        </p:blipFill>
        <p:spPr>
          <a:xfrm>
            <a:off x="971640" y="3861000"/>
            <a:ext cx="3744000" cy="1549440"/>
          </a:xfrm>
          <a:prstGeom prst="rect">
            <a:avLst/>
          </a:prstGeom>
          <a:ln>
            <a:noFill/>
          </a:ln>
        </p:spPr>
      </p:pic>
      <p:pic>
        <p:nvPicPr>
          <p:cNvPr id="282" name="Picture 3" descr=""/>
          <p:cNvPicPr/>
          <p:nvPr/>
        </p:nvPicPr>
        <p:blipFill>
          <a:blip r:embed="rId3"/>
          <a:srcRect l="999" t="48012" r="75145" b="40044"/>
          <a:stretch/>
        </p:blipFill>
        <p:spPr>
          <a:xfrm>
            <a:off x="971640" y="2205000"/>
            <a:ext cx="3108240" cy="875520"/>
          </a:xfrm>
          <a:prstGeom prst="rect">
            <a:avLst/>
          </a:prstGeom>
          <a:ln>
            <a:noFill/>
          </a:ln>
        </p:spPr>
      </p:pic>
      <p:pic>
        <p:nvPicPr>
          <p:cNvPr id="283" name="Picture 4" descr=""/>
          <p:cNvPicPr/>
          <p:nvPr/>
        </p:nvPicPr>
        <p:blipFill>
          <a:blip r:embed="rId4"/>
          <a:srcRect l="36990" t="34094" r="39660" b="10527"/>
          <a:stretch/>
        </p:blipFill>
        <p:spPr>
          <a:xfrm>
            <a:off x="5004000" y="930960"/>
            <a:ext cx="3042360" cy="4051080"/>
          </a:xfrm>
          <a:prstGeom prst="rect">
            <a:avLst/>
          </a:prstGeom>
          <a:ln>
            <a:noFill/>
          </a:ln>
        </p:spPr>
      </p:pic>
      <p:sp>
        <p:nvSpPr>
          <p:cNvPr id="284" name="CustomShape 3"/>
          <p:cNvSpPr/>
          <p:nvPr/>
        </p:nvSpPr>
        <p:spPr>
          <a:xfrm>
            <a:off x="615240" y="3491640"/>
            <a:ext cx="993960" cy="363600"/>
          </a:xfrm>
          <a:prstGeom prst="rect">
            <a:avLst/>
          </a:prstGeom>
          <a:noFill/>
          <a:ln>
            <a:noFill/>
          </a:ln>
        </p:spPr>
        <p:style>
          <a:lnRef idx="0"/>
          <a:fillRef idx="0"/>
          <a:effectRef idx="0"/>
          <a:fontRef idx="minor"/>
        </p:style>
        <p:txBody>
          <a:bodyPr wrap="none" lIns="90000" rIns="90000" tIns="45000" bIns="45000"/>
          <a:p>
            <a:pPr>
              <a:lnSpc>
                <a:spcPct val="100000"/>
              </a:lnSpc>
            </a:pPr>
            <a:r>
              <a:rPr b="1" lang="pt-BR" sz="1800" spc="-1" strike="noStrike">
                <a:solidFill>
                  <a:srgbClr val="ff0000"/>
                </a:solidFill>
                <a:latin typeface="Calibri"/>
                <a:ea typeface="DejaVu Sans"/>
              </a:rPr>
              <a:t>Exemplo</a:t>
            </a:r>
            <a:endParaRPr b="0" lang="pt-BR" sz="1800" spc="-1" strike="noStrike">
              <a:latin typeface="Arial"/>
            </a:endParaRPr>
          </a:p>
        </p:txBody>
      </p:sp>
      <p:pic>
        <p:nvPicPr>
          <p:cNvPr id="285" name="Picture 2" descr=""/>
          <p:cNvPicPr/>
          <p:nvPr/>
        </p:nvPicPr>
        <p:blipFill>
          <a:blip r:embed="rId5"/>
          <a:srcRect l="1060" t="81890" r="57482" b="12844"/>
          <a:stretch/>
        </p:blipFill>
        <p:spPr>
          <a:xfrm>
            <a:off x="929160" y="5776920"/>
            <a:ext cx="5397120" cy="387000"/>
          </a:xfrm>
          <a:prstGeom prst="rect">
            <a:avLst/>
          </a:prstGeom>
          <a:ln>
            <a:noFill/>
          </a:ln>
        </p:spPr>
      </p:pic>
      <p:sp>
        <p:nvSpPr>
          <p:cNvPr id="286" name="CustomShape 4"/>
          <p:cNvSpPr/>
          <p:nvPr/>
        </p:nvSpPr>
        <p:spPr>
          <a:xfrm>
            <a:off x="687240" y="5364000"/>
            <a:ext cx="691920" cy="363600"/>
          </a:xfrm>
          <a:prstGeom prst="rect">
            <a:avLst/>
          </a:prstGeom>
          <a:noFill/>
          <a:ln>
            <a:noFill/>
          </a:ln>
        </p:spPr>
        <p:style>
          <a:lnRef idx="0"/>
          <a:fillRef idx="0"/>
          <a:effectRef idx="0"/>
          <a:fontRef idx="minor"/>
        </p:style>
        <p:txBody>
          <a:bodyPr wrap="none" lIns="90000" rIns="90000" tIns="45000" bIns="45000"/>
          <a:p>
            <a:pPr>
              <a:lnSpc>
                <a:spcPct val="100000"/>
              </a:lnSpc>
            </a:pPr>
            <a:r>
              <a:rPr b="1" lang="pt-BR" sz="1800" spc="-1" strike="noStrike">
                <a:solidFill>
                  <a:srgbClr val="ff0000"/>
                </a:solidFill>
                <a:latin typeface="Calibri"/>
                <a:ea typeface="DejaVu Sans"/>
              </a:rPr>
              <a:t>Saída</a:t>
            </a:r>
            <a:endParaRPr b="0" lang="pt-BR" sz="1800" spc="-1" strike="noStrike">
              <a:latin typeface="Arial"/>
            </a:endParaRPr>
          </a:p>
        </p:txBody>
      </p:sp>
    </p:spTree>
  </p:cSld>
  <p:timing>
    <p:tnLst>
      <p:par>
        <p:cTn id="61" dur="indefinite" restart="never" nodeType="tmRoot">
          <p:childTnLst>
            <p:seq>
              <p:cTn id="62" dur="indefinite" nodeType="mainSeq"/>
              <p:prevCondLst>
                <p:cond delay="0" evt="onPrev">
                  <p:tgtEl>
                    <p:sldTgt/>
                  </p:tgtEl>
                </p:cond>
              </p:prevCondLst>
              <p:nextCondLst>
                <p:cond delay="0" evt="onNext">
                  <p:tgtEl>
                    <p:sldTgt/>
                  </p:tgtEl>
                </p:cond>
              </p:nextCondLst>
            </p:seq>
          </p:childTnLst>
        </p:cTn>
      </p:par>
    </p:tnLst>
  </p:timing>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87" name="Picture 2" descr=""/>
          <p:cNvPicPr/>
          <p:nvPr/>
        </p:nvPicPr>
        <p:blipFill>
          <a:blip r:embed="rId1"/>
          <a:stretch/>
        </p:blipFill>
        <p:spPr>
          <a:xfrm>
            <a:off x="395640" y="6237360"/>
            <a:ext cx="1819440" cy="614520"/>
          </a:xfrm>
          <a:prstGeom prst="rect">
            <a:avLst/>
          </a:prstGeom>
          <a:ln>
            <a:noFill/>
          </a:ln>
        </p:spPr>
      </p:pic>
      <p:sp>
        <p:nvSpPr>
          <p:cNvPr id="288" name="CustomShape 1"/>
          <p:cNvSpPr/>
          <p:nvPr/>
        </p:nvSpPr>
        <p:spPr>
          <a:xfrm>
            <a:off x="835920" y="766440"/>
            <a:ext cx="1888560" cy="637920"/>
          </a:xfrm>
          <a:prstGeom prst="rect">
            <a:avLst/>
          </a:prstGeom>
          <a:noFill/>
          <a:ln>
            <a:noFill/>
          </a:ln>
        </p:spPr>
        <p:style>
          <a:lnRef idx="0"/>
          <a:fillRef idx="0"/>
          <a:effectRef idx="0"/>
          <a:fontRef idx="minor"/>
        </p:style>
        <p:txBody>
          <a:bodyPr wrap="none" lIns="90000" rIns="90000" tIns="45000" bIns="45000"/>
          <a:p>
            <a:pPr>
              <a:lnSpc>
                <a:spcPct val="100000"/>
              </a:lnSpc>
            </a:pPr>
            <a:r>
              <a:rPr b="1" lang="pt-BR" sz="1800" spc="-1" strike="noStrike">
                <a:solidFill>
                  <a:srgbClr val="000000"/>
                </a:solidFill>
                <a:latin typeface="Calibri"/>
                <a:ea typeface="DejaVu Sans"/>
              </a:rPr>
              <a:t>Laço de Repetição</a:t>
            </a:r>
            <a:endParaRPr b="0" lang="pt-BR" sz="1800" spc="-1" strike="noStrike">
              <a:latin typeface="Arial"/>
            </a:endParaRPr>
          </a:p>
          <a:p>
            <a:pPr>
              <a:lnSpc>
                <a:spcPct val="100000"/>
              </a:lnSpc>
            </a:pPr>
            <a:endParaRPr b="0" lang="pt-BR" sz="1800" spc="-1" strike="noStrike">
              <a:latin typeface="Arial"/>
            </a:endParaRPr>
          </a:p>
        </p:txBody>
      </p:sp>
      <p:sp>
        <p:nvSpPr>
          <p:cNvPr id="289" name="CustomShape 2"/>
          <p:cNvSpPr/>
          <p:nvPr/>
        </p:nvSpPr>
        <p:spPr>
          <a:xfrm>
            <a:off x="905040" y="1089720"/>
            <a:ext cx="1105200" cy="363600"/>
          </a:xfrm>
          <a:prstGeom prst="rect">
            <a:avLst/>
          </a:prstGeom>
          <a:noFill/>
          <a:ln>
            <a:noFill/>
          </a:ln>
        </p:spPr>
        <p:style>
          <a:lnRef idx="0"/>
          <a:fillRef idx="0"/>
          <a:effectRef idx="0"/>
          <a:fontRef idx="minor"/>
        </p:style>
        <p:txBody>
          <a:bodyPr wrap="none" lIns="90000" rIns="90000" tIns="45000" bIns="45000"/>
          <a:p>
            <a:pPr>
              <a:lnSpc>
                <a:spcPct val="100000"/>
              </a:lnSpc>
            </a:pPr>
            <a:r>
              <a:rPr b="1" lang="pt-BR" sz="1800" spc="-1" strike="noStrike">
                <a:solidFill>
                  <a:srgbClr val="000000"/>
                </a:solidFill>
                <a:latin typeface="Calibri"/>
                <a:ea typeface="DejaVu Sans"/>
              </a:rPr>
              <a:t>For (para)</a:t>
            </a:r>
            <a:endParaRPr b="0" lang="pt-BR" sz="1800" spc="-1" strike="noStrike">
              <a:latin typeface="Arial"/>
            </a:endParaRPr>
          </a:p>
        </p:txBody>
      </p:sp>
      <p:pic>
        <p:nvPicPr>
          <p:cNvPr id="290" name="Picture 2" descr=""/>
          <p:cNvPicPr/>
          <p:nvPr/>
        </p:nvPicPr>
        <p:blipFill>
          <a:blip r:embed="rId2"/>
          <a:srcRect l="1093" t="28612" r="41456" b="56550"/>
          <a:stretch/>
        </p:blipFill>
        <p:spPr>
          <a:xfrm>
            <a:off x="611640" y="1940400"/>
            <a:ext cx="5614920" cy="817200"/>
          </a:xfrm>
          <a:prstGeom prst="rect">
            <a:avLst/>
          </a:prstGeom>
          <a:ln>
            <a:noFill/>
          </a:ln>
        </p:spPr>
      </p:pic>
    </p:spTree>
  </p:cSld>
  <p:timing>
    <p:tnLst>
      <p:par>
        <p:cTn id="63" dur="indefinite" restart="never" nodeType="tmRoot">
          <p:childTnLst>
            <p:seq>
              <p:cTn id="64" dur="indefinite" nodeType="mainSeq"/>
              <p:prevCondLst>
                <p:cond delay="0" evt="onPrev">
                  <p:tgtEl>
                    <p:sldTgt/>
                  </p:tgtEl>
                </p:cond>
              </p:prevCondLst>
              <p:nextCondLst>
                <p:cond delay="0" evt="onNext">
                  <p:tgtEl>
                    <p:sldTgt/>
                  </p:tgtEl>
                </p:cond>
              </p:nextCondLst>
            </p:seq>
          </p:childTnLst>
        </p:cTn>
      </p:par>
    </p:tnLst>
  </p:timing>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91" name="Picture 3" descr=""/>
          <p:cNvPicPr/>
          <p:nvPr/>
        </p:nvPicPr>
        <p:blipFill>
          <a:blip r:embed="rId1"/>
          <a:srcRect l="33236" t="28730" r="37928" b="25261"/>
          <a:stretch/>
        </p:blipFill>
        <p:spPr>
          <a:xfrm>
            <a:off x="5386320" y="1690920"/>
            <a:ext cx="3756240" cy="3367080"/>
          </a:xfrm>
          <a:prstGeom prst="rect">
            <a:avLst/>
          </a:prstGeom>
          <a:ln>
            <a:noFill/>
          </a:ln>
        </p:spPr>
      </p:pic>
      <p:pic>
        <p:nvPicPr>
          <p:cNvPr id="292" name="Picture 2" descr=""/>
          <p:cNvPicPr/>
          <p:nvPr/>
        </p:nvPicPr>
        <p:blipFill>
          <a:blip r:embed="rId2"/>
          <a:stretch/>
        </p:blipFill>
        <p:spPr>
          <a:xfrm>
            <a:off x="395640" y="6237360"/>
            <a:ext cx="1819440" cy="614520"/>
          </a:xfrm>
          <a:prstGeom prst="rect">
            <a:avLst/>
          </a:prstGeom>
          <a:ln>
            <a:noFill/>
          </a:ln>
        </p:spPr>
      </p:pic>
      <p:sp>
        <p:nvSpPr>
          <p:cNvPr id="293" name="CustomShape 1"/>
          <p:cNvSpPr/>
          <p:nvPr/>
        </p:nvSpPr>
        <p:spPr>
          <a:xfrm>
            <a:off x="835920" y="766440"/>
            <a:ext cx="1888560" cy="637920"/>
          </a:xfrm>
          <a:prstGeom prst="rect">
            <a:avLst/>
          </a:prstGeom>
          <a:noFill/>
          <a:ln>
            <a:noFill/>
          </a:ln>
        </p:spPr>
        <p:style>
          <a:lnRef idx="0"/>
          <a:fillRef idx="0"/>
          <a:effectRef idx="0"/>
          <a:fontRef idx="minor"/>
        </p:style>
        <p:txBody>
          <a:bodyPr wrap="none" lIns="90000" rIns="90000" tIns="45000" bIns="45000"/>
          <a:p>
            <a:pPr>
              <a:lnSpc>
                <a:spcPct val="100000"/>
              </a:lnSpc>
            </a:pPr>
            <a:r>
              <a:rPr b="1" lang="pt-BR" sz="1800" spc="-1" strike="noStrike">
                <a:solidFill>
                  <a:srgbClr val="000000"/>
                </a:solidFill>
                <a:latin typeface="Calibri"/>
                <a:ea typeface="DejaVu Sans"/>
              </a:rPr>
              <a:t>Laço de Repetição</a:t>
            </a:r>
            <a:endParaRPr b="0" lang="pt-BR" sz="1800" spc="-1" strike="noStrike">
              <a:latin typeface="Arial"/>
            </a:endParaRPr>
          </a:p>
          <a:p>
            <a:pPr>
              <a:lnSpc>
                <a:spcPct val="100000"/>
              </a:lnSpc>
            </a:pPr>
            <a:endParaRPr b="0" lang="pt-BR" sz="1800" spc="-1" strike="noStrike">
              <a:latin typeface="Arial"/>
            </a:endParaRPr>
          </a:p>
        </p:txBody>
      </p:sp>
      <p:sp>
        <p:nvSpPr>
          <p:cNvPr id="294" name="CustomShape 2"/>
          <p:cNvSpPr/>
          <p:nvPr/>
        </p:nvSpPr>
        <p:spPr>
          <a:xfrm>
            <a:off x="905040" y="1089720"/>
            <a:ext cx="1105200" cy="363600"/>
          </a:xfrm>
          <a:prstGeom prst="rect">
            <a:avLst/>
          </a:prstGeom>
          <a:noFill/>
          <a:ln>
            <a:noFill/>
          </a:ln>
        </p:spPr>
        <p:style>
          <a:lnRef idx="0"/>
          <a:fillRef idx="0"/>
          <a:effectRef idx="0"/>
          <a:fontRef idx="minor"/>
        </p:style>
        <p:txBody>
          <a:bodyPr wrap="none" lIns="90000" rIns="90000" tIns="45000" bIns="45000"/>
          <a:p>
            <a:pPr>
              <a:lnSpc>
                <a:spcPct val="100000"/>
              </a:lnSpc>
            </a:pPr>
            <a:r>
              <a:rPr b="1" lang="pt-BR" sz="1800" spc="-1" strike="noStrike">
                <a:solidFill>
                  <a:srgbClr val="000000"/>
                </a:solidFill>
                <a:latin typeface="Calibri"/>
                <a:ea typeface="DejaVu Sans"/>
              </a:rPr>
              <a:t>For (para)</a:t>
            </a:r>
            <a:endParaRPr b="0" lang="pt-BR" sz="1800" spc="-1" strike="noStrike">
              <a:latin typeface="Arial"/>
            </a:endParaRPr>
          </a:p>
        </p:txBody>
      </p:sp>
      <p:pic>
        <p:nvPicPr>
          <p:cNvPr id="295" name="Picture 2" descr=""/>
          <p:cNvPicPr/>
          <p:nvPr/>
        </p:nvPicPr>
        <p:blipFill>
          <a:blip r:embed="rId3"/>
          <a:srcRect l="1093" t="28612" r="41456" b="56550"/>
          <a:stretch/>
        </p:blipFill>
        <p:spPr>
          <a:xfrm>
            <a:off x="611640" y="1940400"/>
            <a:ext cx="5614920" cy="817200"/>
          </a:xfrm>
          <a:prstGeom prst="rect">
            <a:avLst/>
          </a:prstGeom>
          <a:ln>
            <a:noFill/>
          </a:ln>
        </p:spPr>
      </p:pic>
    </p:spTree>
  </p:cSld>
  <p:timing>
    <p:tnLst>
      <p:par>
        <p:cTn id="65" dur="indefinite" restart="never" nodeType="tmRoot">
          <p:childTnLst>
            <p:seq>
              <p:cTn id="66" dur="indefinite" nodeType="mainSeq"/>
              <p:prevCondLst>
                <p:cond delay="0" evt="onPrev">
                  <p:tgtEl>
                    <p:sldTgt/>
                  </p:tgtEl>
                </p:cond>
              </p:prevCondLst>
              <p:nextCondLst>
                <p:cond delay="0" evt="onNext">
                  <p:tgtEl>
                    <p:sldTgt/>
                  </p:tgtEl>
                </p:cond>
              </p:nextCondLst>
            </p:seq>
          </p:childTnLst>
        </p:cTn>
      </p:par>
    </p:tnLst>
  </p:timing>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96" name="Picture 3" descr=""/>
          <p:cNvPicPr/>
          <p:nvPr/>
        </p:nvPicPr>
        <p:blipFill>
          <a:blip r:embed="rId1"/>
          <a:srcRect l="33236" t="28730" r="37928" b="25261"/>
          <a:stretch/>
        </p:blipFill>
        <p:spPr>
          <a:xfrm>
            <a:off x="5386320" y="1690920"/>
            <a:ext cx="3756240" cy="3367080"/>
          </a:xfrm>
          <a:prstGeom prst="rect">
            <a:avLst/>
          </a:prstGeom>
          <a:ln>
            <a:noFill/>
          </a:ln>
        </p:spPr>
      </p:pic>
      <p:pic>
        <p:nvPicPr>
          <p:cNvPr id="297" name="Picture 2" descr=""/>
          <p:cNvPicPr/>
          <p:nvPr/>
        </p:nvPicPr>
        <p:blipFill>
          <a:blip r:embed="rId2"/>
          <a:stretch/>
        </p:blipFill>
        <p:spPr>
          <a:xfrm>
            <a:off x="395640" y="6237360"/>
            <a:ext cx="1819440" cy="614520"/>
          </a:xfrm>
          <a:prstGeom prst="rect">
            <a:avLst/>
          </a:prstGeom>
          <a:ln>
            <a:noFill/>
          </a:ln>
        </p:spPr>
      </p:pic>
      <p:sp>
        <p:nvSpPr>
          <p:cNvPr id="298" name="CustomShape 1"/>
          <p:cNvSpPr/>
          <p:nvPr/>
        </p:nvSpPr>
        <p:spPr>
          <a:xfrm>
            <a:off x="835920" y="766440"/>
            <a:ext cx="1888560" cy="637920"/>
          </a:xfrm>
          <a:prstGeom prst="rect">
            <a:avLst/>
          </a:prstGeom>
          <a:noFill/>
          <a:ln>
            <a:noFill/>
          </a:ln>
        </p:spPr>
        <p:style>
          <a:lnRef idx="0"/>
          <a:fillRef idx="0"/>
          <a:effectRef idx="0"/>
          <a:fontRef idx="minor"/>
        </p:style>
        <p:txBody>
          <a:bodyPr wrap="none" lIns="90000" rIns="90000" tIns="45000" bIns="45000"/>
          <a:p>
            <a:pPr>
              <a:lnSpc>
                <a:spcPct val="100000"/>
              </a:lnSpc>
            </a:pPr>
            <a:r>
              <a:rPr b="1" lang="pt-BR" sz="1800" spc="-1" strike="noStrike">
                <a:solidFill>
                  <a:srgbClr val="000000"/>
                </a:solidFill>
                <a:latin typeface="Calibri"/>
                <a:ea typeface="DejaVu Sans"/>
              </a:rPr>
              <a:t>Laço de Repetição</a:t>
            </a:r>
            <a:endParaRPr b="0" lang="pt-BR" sz="1800" spc="-1" strike="noStrike">
              <a:latin typeface="Arial"/>
            </a:endParaRPr>
          </a:p>
          <a:p>
            <a:pPr>
              <a:lnSpc>
                <a:spcPct val="100000"/>
              </a:lnSpc>
            </a:pPr>
            <a:endParaRPr b="0" lang="pt-BR" sz="1800" spc="-1" strike="noStrike">
              <a:latin typeface="Arial"/>
            </a:endParaRPr>
          </a:p>
        </p:txBody>
      </p:sp>
      <p:sp>
        <p:nvSpPr>
          <p:cNvPr id="299" name="CustomShape 2"/>
          <p:cNvSpPr/>
          <p:nvPr/>
        </p:nvSpPr>
        <p:spPr>
          <a:xfrm>
            <a:off x="905040" y="1089720"/>
            <a:ext cx="1105200" cy="363600"/>
          </a:xfrm>
          <a:prstGeom prst="rect">
            <a:avLst/>
          </a:prstGeom>
          <a:noFill/>
          <a:ln>
            <a:noFill/>
          </a:ln>
        </p:spPr>
        <p:style>
          <a:lnRef idx="0"/>
          <a:fillRef idx="0"/>
          <a:effectRef idx="0"/>
          <a:fontRef idx="minor"/>
        </p:style>
        <p:txBody>
          <a:bodyPr wrap="none" lIns="90000" rIns="90000" tIns="45000" bIns="45000"/>
          <a:p>
            <a:pPr>
              <a:lnSpc>
                <a:spcPct val="100000"/>
              </a:lnSpc>
            </a:pPr>
            <a:r>
              <a:rPr b="1" lang="pt-BR" sz="1800" spc="-1" strike="noStrike">
                <a:solidFill>
                  <a:srgbClr val="000000"/>
                </a:solidFill>
                <a:latin typeface="Calibri"/>
                <a:ea typeface="DejaVu Sans"/>
              </a:rPr>
              <a:t>For (para)</a:t>
            </a:r>
            <a:endParaRPr b="0" lang="pt-BR" sz="1800" spc="-1" strike="noStrike">
              <a:latin typeface="Arial"/>
            </a:endParaRPr>
          </a:p>
        </p:txBody>
      </p:sp>
      <p:pic>
        <p:nvPicPr>
          <p:cNvPr id="300" name="Picture 2" descr=""/>
          <p:cNvPicPr/>
          <p:nvPr/>
        </p:nvPicPr>
        <p:blipFill>
          <a:blip r:embed="rId3"/>
          <a:srcRect l="883" t="8735" r="67478" b="75261"/>
          <a:stretch/>
        </p:blipFill>
        <p:spPr>
          <a:xfrm>
            <a:off x="899640" y="4221000"/>
            <a:ext cx="4119480" cy="1172160"/>
          </a:xfrm>
          <a:prstGeom prst="rect">
            <a:avLst/>
          </a:prstGeom>
          <a:ln>
            <a:noFill/>
          </a:ln>
        </p:spPr>
      </p:pic>
      <p:pic>
        <p:nvPicPr>
          <p:cNvPr id="301" name="Picture 2" descr=""/>
          <p:cNvPicPr/>
          <p:nvPr/>
        </p:nvPicPr>
        <p:blipFill>
          <a:blip r:embed="rId4"/>
          <a:srcRect l="1093" t="28612" r="41456" b="56550"/>
          <a:stretch/>
        </p:blipFill>
        <p:spPr>
          <a:xfrm>
            <a:off x="611640" y="1940400"/>
            <a:ext cx="5614920" cy="817200"/>
          </a:xfrm>
          <a:prstGeom prst="rect">
            <a:avLst/>
          </a:prstGeom>
          <a:ln>
            <a:noFill/>
          </a:ln>
        </p:spPr>
      </p:pic>
      <p:sp>
        <p:nvSpPr>
          <p:cNvPr id="302" name="CustomShape 3"/>
          <p:cNvSpPr/>
          <p:nvPr/>
        </p:nvSpPr>
        <p:spPr>
          <a:xfrm>
            <a:off x="855720" y="3729600"/>
            <a:ext cx="993960" cy="363600"/>
          </a:xfrm>
          <a:prstGeom prst="rect">
            <a:avLst/>
          </a:prstGeom>
          <a:noFill/>
          <a:ln>
            <a:noFill/>
          </a:ln>
        </p:spPr>
        <p:style>
          <a:lnRef idx="0"/>
          <a:fillRef idx="0"/>
          <a:effectRef idx="0"/>
          <a:fontRef idx="minor"/>
        </p:style>
        <p:txBody>
          <a:bodyPr wrap="none" lIns="90000" rIns="90000" tIns="45000" bIns="45000"/>
          <a:p>
            <a:pPr>
              <a:lnSpc>
                <a:spcPct val="100000"/>
              </a:lnSpc>
            </a:pPr>
            <a:r>
              <a:rPr b="1" lang="pt-BR" sz="1800" spc="-1" strike="noStrike">
                <a:solidFill>
                  <a:srgbClr val="ff0000"/>
                </a:solidFill>
                <a:latin typeface="Calibri"/>
                <a:ea typeface="DejaVu Sans"/>
              </a:rPr>
              <a:t>Exemplo</a:t>
            </a:r>
            <a:endParaRPr b="0" lang="pt-BR" sz="1800" spc="-1" strike="noStrike">
              <a:latin typeface="Arial"/>
            </a:endParaRPr>
          </a:p>
        </p:txBody>
      </p:sp>
      <p:sp>
        <p:nvSpPr>
          <p:cNvPr id="303" name="CustomShape 4"/>
          <p:cNvSpPr/>
          <p:nvPr/>
        </p:nvSpPr>
        <p:spPr>
          <a:xfrm>
            <a:off x="922320" y="5284080"/>
            <a:ext cx="691920" cy="363600"/>
          </a:xfrm>
          <a:prstGeom prst="rect">
            <a:avLst/>
          </a:prstGeom>
          <a:noFill/>
          <a:ln>
            <a:noFill/>
          </a:ln>
        </p:spPr>
        <p:style>
          <a:lnRef idx="0"/>
          <a:fillRef idx="0"/>
          <a:effectRef idx="0"/>
          <a:fontRef idx="minor"/>
        </p:style>
        <p:txBody>
          <a:bodyPr wrap="none" lIns="90000" rIns="90000" tIns="45000" bIns="45000"/>
          <a:p>
            <a:pPr>
              <a:lnSpc>
                <a:spcPct val="100000"/>
              </a:lnSpc>
            </a:pPr>
            <a:r>
              <a:rPr b="1" lang="pt-BR" sz="1800" spc="-1" strike="noStrike">
                <a:solidFill>
                  <a:srgbClr val="ff0000"/>
                </a:solidFill>
                <a:latin typeface="Calibri"/>
                <a:ea typeface="DejaVu Sans"/>
              </a:rPr>
              <a:t>Saída</a:t>
            </a:r>
            <a:endParaRPr b="0" lang="pt-BR" sz="1800" spc="-1" strike="noStrike">
              <a:latin typeface="Arial"/>
            </a:endParaRPr>
          </a:p>
        </p:txBody>
      </p:sp>
      <p:pic>
        <p:nvPicPr>
          <p:cNvPr id="304" name="Picture 2" descr=""/>
          <p:cNvPicPr/>
          <p:nvPr/>
        </p:nvPicPr>
        <p:blipFill>
          <a:blip r:embed="rId5"/>
          <a:srcRect l="1060" t="81890" r="57482" b="12844"/>
          <a:stretch/>
        </p:blipFill>
        <p:spPr>
          <a:xfrm>
            <a:off x="929160" y="5704920"/>
            <a:ext cx="5397120" cy="387000"/>
          </a:xfrm>
          <a:prstGeom prst="rect">
            <a:avLst/>
          </a:prstGeom>
          <a:ln>
            <a:noFill/>
          </a:ln>
        </p:spPr>
      </p:pic>
    </p:spTree>
  </p:cSld>
  <p:timing>
    <p:tnLst>
      <p:par>
        <p:cTn id="67" dur="indefinite" restart="never" nodeType="tmRoot">
          <p:childTnLst>
            <p:seq>
              <p:cTn id="68" dur="indefinite" nodeType="mainSeq"/>
              <p:prevCondLst>
                <p:cond delay="0" evt="onPrev">
                  <p:tgtEl>
                    <p:sldTgt/>
                  </p:tgtEl>
                </p:cond>
              </p:prevCondLst>
              <p:nextCondLst>
                <p:cond delay="0" evt="onNext">
                  <p:tgtEl>
                    <p:sldTgt/>
                  </p:tgtEl>
                </p:cond>
              </p:nextCondLst>
            </p:seq>
          </p:childTnLst>
        </p:cTn>
      </p:par>
    </p:tnLst>
  </p:timing>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05" name="Picture 2" descr=""/>
          <p:cNvPicPr/>
          <p:nvPr/>
        </p:nvPicPr>
        <p:blipFill>
          <a:blip r:embed="rId1"/>
          <a:stretch/>
        </p:blipFill>
        <p:spPr>
          <a:xfrm>
            <a:off x="395640" y="6237360"/>
            <a:ext cx="1819440" cy="614520"/>
          </a:xfrm>
          <a:prstGeom prst="rect">
            <a:avLst/>
          </a:prstGeom>
          <a:ln>
            <a:noFill/>
          </a:ln>
        </p:spPr>
      </p:pic>
      <p:sp>
        <p:nvSpPr>
          <p:cNvPr id="306" name="CustomShape 1"/>
          <p:cNvSpPr/>
          <p:nvPr/>
        </p:nvSpPr>
        <p:spPr>
          <a:xfrm>
            <a:off x="839880" y="766440"/>
            <a:ext cx="3033000" cy="637920"/>
          </a:xfrm>
          <a:prstGeom prst="rect">
            <a:avLst/>
          </a:prstGeom>
          <a:noFill/>
          <a:ln>
            <a:noFill/>
          </a:ln>
        </p:spPr>
        <p:style>
          <a:lnRef idx="0"/>
          <a:fillRef idx="0"/>
          <a:effectRef idx="0"/>
          <a:fontRef idx="minor"/>
        </p:style>
        <p:txBody>
          <a:bodyPr wrap="none" lIns="90000" rIns="90000" tIns="45000" bIns="45000"/>
          <a:p>
            <a:pPr>
              <a:lnSpc>
                <a:spcPct val="100000"/>
              </a:lnSpc>
            </a:pPr>
            <a:r>
              <a:rPr b="1" lang="pt-BR" sz="1800" spc="-1" strike="noStrike">
                <a:solidFill>
                  <a:srgbClr val="000000"/>
                </a:solidFill>
                <a:latin typeface="Calibri"/>
                <a:ea typeface="DejaVu Sans"/>
              </a:rPr>
              <a:t>Sequência (Arrays) em Python</a:t>
            </a:r>
            <a:endParaRPr b="0" lang="pt-BR" sz="1800" spc="-1" strike="noStrike">
              <a:latin typeface="Arial"/>
            </a:endParaRPr>
          </a:p>
          <a:p>
            <a:pPr>
              <a:lnSpc>
                <a:spcPct val="100000"/>
              </a:lnSpc>
            </a:pPr>
            <a:endParaRPr b="0" lang="pt-BR" sz="1800" spc="-1" strike="noStrike">
              <a:latin typeface="Arial"/>
            </a:endParaRPr>
          </a:p>
        </p:txBody>
      </p:sp>
      <p:sp>
        <p:nvSpPr>
          <p:cNvPr id="307" name="CustomShape 2"/>
          <p:cNvSpPr/>
          <p:nvPr/>
        </p:nvSpPr>
        <p:spPr>
          <a:xfrm>
            <a:off x="793440" y="1412640"/>
            <a:ext cx="7991280" cy="3443400"/>
          </a:xfrm>
          <a:prstGeom prst="rect">
            <a:avLst/>
          </a:prstGeom>
          <a:noFill/>
          <a:ln>
            <a:noFill/>
          </a:ln>
        </p:spPr>
        <p:style>
          <a:lnRef idx="0"/>
          <a:fillRef idx="0"/>
          <a:effectRef idx="0"/>
          <a:fontRef idx="minor"/>
        </p:style>
        <p:txBody>
          <a:bodyPr lIns="90000" rIns="90000" tIns="45000" bIns="45000"/>
          <a:p>
            <a:pPr>
              <a:lnSpc>
                <a:spcPct val="100000"/>
              </a:lnSpc>
            </a:pPr>
            <a:r>
              <a:rPr b="0" lang="pt-BR" sz="2000" spc="-1" strike="noStrike">
                <a:solidFill>
                  <a:srgbClr val="000000"/>
                </a:solidFill>
                <a:latin typeface="Calibri"/>
                <a:ea typeface="DejaVu Sans"/>
              </a:rPr>
              <a:t>Em programação, muitas vezes torna-se necessário agrupar variáveis ou dados do mesmo tipo. </a:t>
            </a:r>
            <a:endParaRPr b="0" lang="pt-BR" sz="2000" spc="-1" strike="noStrike">
              <a:latin typeface="Arial"/>
            </a:endParaRPr>
          </a:p>
          <a:p>
            <a:pPr>
              <a:lnSpc>
                <a:spcPct val="100000"/>
              </a:lnSpc>
            </a:pPr>
            <a:r>
              <a:rPr b="0" lang="pt-BR" sz="2000" spc="-1" strike="noStrike">
                <a:solidFill>
                  <a:srgbClr val="000000"/>
                </a:solidFill>
                <a:latin typeface="Calibri"/>
                <a:ea typeface="DejaVu Sans"/>
              </a:rPr>
              <a:t>Por exemplo, se quisermos fazer um programa para gerir uma turma, temos que criar variáveis para armazenar cada nome dos alunos da turma, depois outras variáveis para cada nota de cada aluno. </a:t>
            </a:r>
            <a:endParaRPr b="0" lang="pt-BR" sz="2000" spc="-1" strike="noStrike">
              <a:latin typeface="Arial"/>
            </a:endParaRPr>
          </a:p>
          <a:p>
            <a:pPr>
              <a:lnSpc>
                <a:spcPct val="100000"/>
              </a:lnSpc>
            </a:pPr>
            <a:endParaRPr b="0" lang="pt-BR" sz="2000" spc="-1" strike="noStrike">
              <a:latin typeface="Arial"/>
            </a:endParaRPr>
          </a:p>
          <a:p>
            <a:pPr>
              <a:lnSpc>
                <a:spcPct val="100000"/>
              </a:lnSpc>
            </a:pPr>
            <a:r>
              <a:rPr b="0" lang="pt-BR" sz="2000" spc="-1" strike="noStrike">
                <a:solidFill>
                  <a:srgbClr val="000000"/>
                </a:solidFill>
                <a:latin typeface="Calibri"/>
                <a:ea typeface="DejaVu Sans"/>
              </a:rPr>
              <a:t>Mas isso pode ser simplificado usando sequências. Sequências também facilitam muito no acesso á dados.</a:t>
            </a:r>
            <a:endParaRPr b="0" lang="pt-BR" sz="2000" spc="-1" strike="noStrike">
              <a:latin typeface="Arial"/>
            </a:endParaRPr>
          </a:p>
          <a:p>
            <a:pPr>
              <a:lnSpc>
                <a:spcPct val="100000"/>
              </a:lnSpc>
            </a:pPr>
            <a:endParaRPr b="0" lang="pt-BR" sz="2000" spc="-1" strike="noStrike">
              <a:latin typeface="Arial"/>
            </a:endParaRPr>
          </a:p>
          <a:p>
            <a:pPr>
              <a:lnSpc>
                <a:spcPct val="100000"/>
              </a:lnSpc>
            </a:pPr>
            <a:r>
              <a:rPr b="0" lang="pt-BR" sz="2000" spc="-1" strike="noStrike">
                <a:solidFill>
                  <a:srgbClr val="000000"/>
                </a:solidFill>
                <a:latin typeface="Calibri"/>
                <a:ea typeface="DejaVu Sans"/>
              </a:rPr>
              <a:t>Vimos nas aulas anteriores que String é uma sequência de caracteres, agora vamos ver outros tipos de sequências em Python.</a:t>
            </a:r>
            <a:endParaRPr b="0" lang="pt-BR" sz="2000" spc="-1" strike="noStrike">
              <a:latin typeface="Arial"/>
            </a:endParaRPr>
          </a:p>
        </p:txBody>
      </p:sp>
    </p:spTree>
  </p:cSld>
  <p:timing>
    <p:tnLst>
      <p:par>
        <p:cTn id="69" dur="indefinite" restart="never" nodeType="tmRoot">
          <p:childTnLst>
            <p:seq>
              <p:cTn id="70" dur="indefinite" nodeType="mainSeq"/>
              <p:prevCondLst>
                <p:cond delay="0" evt="onPrev">
                  <p:tgtEl>
                    <p:sldTgt/>
                  </p:tgtEl>
                </p:cond>
              </p:prevCondLst>
              <p:nextCondLst>
                <p:cond delay="0" evt="onNext">
                  <p:tgtEl>
                    <p:sldTgt/>
                  </p:tgtEl>
                </p:cond>
              </p:nextCondLst>
            </p:seq>
          </p:childTnLst>
        </p:cTn>
      </p:par>
    </p:tnLst>
  </p:timing>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08" name="Picture 2" descr=""/>
          <p:cNvPicPr/>
          <p:nvPr/>
        </p:nvPicPr>
        <p:blipFill>
          <a:blip r:embed="rId1"/>
          <a:stretch/>
        </p:blipFill>
        <p:spPr>
          <a:xfrm>
            <a:off x="395640" y="6237360"/>
            <a:ext cx="1819440" cy="614520"/>
          </a:xfrm>
          <a:prstGeom prst="rect">
            <a:avLst/>
          </a:prstGeom>
          <a:ln>
            <a:noFill/>
          </a:ln>
        </p:spPr>
      </p:pic>
      <p:sp>
        <p:nvSpPr>
          <p:cNvPr id="309" name="CustomShape 1"/>
          <p:cNvSpPr/>
          <p:nvPr/>
        </p:nvSpPr>
        <p:spPr>
          <a:xfrm>
            <a:off x="831240" y="766440"/>
            <a:ext cx="949680" cy="1064160"/>
          </a:xfrm>
          <a:prstGeom prst="rect">
            <a:avLst/>
          </a:prstGeom>
          <a:noFill/>
          <a:ln>
            <a:noFill/>
          </a:ln>
        </p:spPr>
        <p:style>
          <a:lnRef idx="0"/>
          <a:fillRef idx="0"/>
          <a:effectRef idx="0"/>
          <a:fontRef idx="minor"/>
        </p:style>
        <p:txBody>
          <a:bodyPr wrap="none" lIns="90000" rIns="90000" tIns="45000" bIns="45000"/>
          <a:p>
            <a:pPr>
              <a:lnSpc>
                <a:spcPct val="100000"/>
              </a:lnSpc>
            </a:pPr>
            <a:r>
              <a:rPr b="1" lang="pt-BR" sz="3200" spc="-1" strike="noStrike">
                <a:solidFill>
                  <a:srgbClr val="000000"/>
                </a:solidFill>
                <a:latin typeface="Calibri"/>
                <a:ea typeface="DejaVu Sans"/>
              </a:rPr>
              <a:t>Lista</a:t>
            </a:r>
            <a:endParaRPr b="0" lang="pt-BR" sz="3200" spc="-1" strike="noStrike">
              <a:latin typeface="Arial"/>
            </a:endParaRPr>
          </a:p>
          <a:p>
            <a:pPr>
              <a:lnSpc>
                <a:spcPct val="100000"/>
              </a:lnSpc>
            </a:pPr>
            <a:endParaRPr b="0" lang="pt-BR" sz="3200" spc="-1" strike="noStrike">
              <a:latin typeface="Arial"/>
            </a:endParaRPr>
          </a:p>
        </p:txBody>
      </p:sp>
      <p:sp>
        <p:nvSpPr>
          <p:cNvPr id="310" name="CustomShape 2"/>
          <p:cNvSpPr/>
          <p:nvPr/>
        </p:nvSpPr>
        <p:spPr>
          <a:xfrm>
            <a:off x="835920" y="1340640"/>
            <a:ext cx="7344360" cy="394200"/>
          </a:xfrm>
          <a:prstGeom prst="rect">
            <a:avLst/>
          </a:prstGeom>
          <a:noFill/>
          <a:ln>
            <a:noFill/>
          </a:ln>
        </p:spPr>
        <p:style>
          <a:lnRef idx="0"/>
          <a:fillRef idx="0"/>
          <a:effectRef idx="0"/>
          <a:fontRef idx="minor"/>
        </p:style>
        <p:txBody>
          <a:bodyPr lIns="90000" rIns="90000" tIns="45000" bIns="45000"/>
          <a:p>
            <a:pPr>
              <a:lnSpc>
                <a:spcPct val="100000"/>
              </a:lnSpc>
            </a:pPr>
            <a:r>
              <a:rPr b="1" lang="pt-BR" sz="2000" spc="-1" strike="noStrike">
                <a:solidFill>
                  <a:srgbClr val="000000"/>
                </a:solidFill>
                <a:latin typeface="Calibri"/>
                <a:ea typeface="DejaVu Sans"/>
              </a:rPr>
              <a:t>Uma das mais importantes sequências em Python é a lista.</a:t>
            </a:r>
            <a:endParaRPr b="0" lang="pt-BR" sz="2000" spc="-1" strike="noStrike">
              <a:latin typeface="Arial"/>
            </a:endParaRPr>
          </a:p>
        </p:txBody>
      </p:sp>
      <p:sp>
        <p:nvSpPr>
          <p:cNvPr id="311" name="CustomShape 3"/>
          <p:cNvSpPr/>
          <p:nvPr/>
        </p:nvSpPr>
        <p:spPr>
          <a:xfrm>
            <a:off x="835920" y="2925000"/>
            <a:ext cx="7344360" cy="637920"/>
          </a:xfrm>
          <a:prstGeom prst="rect">
            <a:avLst/>
          </a:prstGeom>
          <a:noFill/>
          <a:ln>
            <a:noFill/>
          </a:ln>
        </p:spPr>
        <p:style>
          <a:lnRef idx="0"/>
          <a:fillRef idx="0"/>
          <a:effectRef idx="0"/>
          <a:fontRef idx="minor"/>
        </p:style>
        <p:txBody>
          <a:bodyPr lIns="90000" rIns="90000" tIns="45000" bIns="45000"/>
          <a:p>
            <a:pPr>
              <a:lnSpc>
                <a:spcPct val="100000"/>
              </a:lnSpc>
            </a:pPr>
            <a:r>
              <a:rPr b="1" lang="pt-BR" sz="3600" spc="-1" strike="noStrike">
                <a:solidFill>
                  <a:srgbClr val="000000"/>
                </a:solidFill>
                <a:latin typeface="Calibri"/>
                <a:ea typeface="DejaVu Sans"/>
              </a:rPr>
              <a:t>lista = </a:t>
            </a:r>
            <a:r>
              <a:rPr b="1" lang="pt-BR" sz="3600" spc="-1" strike="noStrike">
                <a:solidFill>
                  <a:srgbClr val="0070c0"/>
                </a:solidFill>
                <a:latin typeface="Calibri"/>
                <a:ea typeface="DejaVu Sans"/>
              </a:rPr>
              <a:t>[</a:t>
            </a:r>
            <a:r>
              <a:rPr b="1" lang="pt-BR" sz="3600" spc="-1" strike="noStrike">
                <a:solidFill>
                  <a:srgbClr val="2f5597"/>
                </a:solidFill>
                <a:latin typeface="Calibri"/>
                <a:ea typeface="DejaVu Sans"/>
              </a:rPr>
              <a:t>dado1</a:t>
            </a:r>
            <a:r>
              <a:rPr b="1" lang="pt-BR" sz="3600" spc="-1" strike="noStrike">
                <a:solidFill>
                  <a:srgbClr val="000000"/>
                </a:solidFill>
                <a:latin typeface="Calibri"/>
                <a:ea typeface="DejaVu Sans"/>
              </a:rPr>
              <a:t>,</a:t>
            </a:r>
            <a:r>
              <a:rPr b="1" lang="pt-BR" sz="3600" spc="-1" strike="noStrike">
                <a:solidFill>
                  <a:srgbClr val="2f5597"/>
                </a:solidFill>
                <a:latin typeface="Calibri"/>
                <a:ea typeface="DejaVu Sans"/>
              </a:rPr>
              <a:t>dado2</a:t>
            </a:r>
            <a:r>
              <a:rPr b="1" lang="pt-BR" sz="3600" spc="-1" strike="noStrike">
                <a:solidFill>
                  <a:srgbClr val="000000"/>
                </a:solidFill>
                <a:latin typeface="Calibri"/>
                <a:ea typeface="DejaVu Sans"/>
              </a:rPr>
              <a:t>,</a:t>
            </a:r>
            <a:r>
              <a:rPr b="1" lang="pt-BR" sz="3600" spc="-1" strike="noStrike">
                <a:solidFill>
                  <a:srgbClr val="2f5597"/>
                </a:solidFill>
                <a:latin typeface="Calibri"/>
                <a:ea typeface="DejaVu Sans"/>
              </a:rPr>
              <a:t>dado3</a:t>
            </a:r>
            <a:r>
              <a:rPr b="1" lang="pt-BR" sz="3600" spc="-1" strike="noStrike">
                <a:solidFill>
                  <a:srgbClr val="000000"/>
                </a:solidFill>
                <a:latin typeface="Calibri"/>
                <a:ea typeface="DejaVu Sans"/>
              </a:rPr>
              <a:t>,</a:t>
            </a:r>
            <a:r>
              <a:rPr b="1" lang="pt-BR" sz="3600" spc="-1" strike="noStrike">
                <a:solidFill>
                  <a:srgbClr val="2f5597"/>
                </a:solidFill>
                <a:latin typeface="Calibri"/>
                <a:ea typeface="DejaVu Sans"/>
              </a:rPr>
              <a:t>....</a:t>
            </a:r>
            <a:r>
              <a:rPr b="1" lang="pt-BR" sz="3600" spc="-1" strike="noStrike">
                <a:solidFill>
                  <a:srgbClr val="0070c0"/>
                </a:solidFill>
                <a:latin typeface="Calibri"/>
                <a:ea typeface="DejaVu Sans"/>
              </a:rPr>
              <a:t>]</a:t>
            </a:r>
            <a:endParaRPr b="0" lang="pt-BR" sz="3600" spc="-1" strike="noStrike">
              <a:latin typeface="Arial"/>
            </a:endParaRPr>
          </a:p>
        </p:txBody>
      </p:sp>
      <p:sp>
        <p:nvSpPr>
          <p:cNvPr id="312" name="CustomShape 4"/>
          <p:cNvSpPr/>
          <p:nvPr/>
        </p:nvSpPr>
        <p:spPr>
          <a:xfrm>
            <a:off x="898920" y="2349000"/>
            <a:ext cx="7344360" cy="394200"/>
          </a:xfrm>
          <a:prstGeom prst="rect">
            <a:avLst/>
          </a:prstGeom>
          <a:noFill/>
          <a:ln>
            <a:noFill/>
          </a:ln>
        </p:spPr>
        <p:style>
          <a:lnRef idx="0"/>
          <a:fillRef idx="0"/>
          <a:effectRef idx="0"/>
          <a:fontRef idx="minor"/>
        </p:style>
        <p:txBody>
          <a:bodyPr lIns="90000" rIns="90000" tIns="45000" bIns="45000"/>
          <a:p>
            <a:pPr>
              <a:lnSpc>
                <a:spcPct val="100000"/>
              </a:lnSpc>
            </a:pPr>
            <a:r>
              <a:rPr b="1" lang="pt-BR" sz="2000" spc="-1" strike="noStrike">
                <a:solidFill>
                  <a:srgbClr val="000000"/>
                </a:solidFill>
                <a:latin typeface="Calibri"/>
                <a:ea typeface="DejaVu Sans"/>
              </a:rPr>
              <a:t>Sintaxe:</a:t>
            </a:r>
            <a:endParaRPr b="0" lang="pt-BR" sz="2000" spc="-1" strike="noStrike">
              <a:latin typeface="Arial"/>
            </a:endParaRPr>
          </a:p>
        </p:txBody>
      </p:sp>
      <p:sp>
        <p:nvSpPr>
          <p:cNvPr id="313" name="CustomShape 5"/>
          <p:cNvSpPr/>
          <p:nvPr/>
        </p:nvSpPr>
        <p:spPr>
          <a:xfrm>
            <a:off x="899640" y="4869000"/>
            <a:ext cx="7344360" cy="637920"/>
          </a:xfrm>
          <a:prstGeom prst="rect">
            <a:avLst/>
          </a:prstGeom>
          <a:noFill/>
          <a:ln>
            <a:noFill/>
          </a:ln>
        </p:spPr>
        <p:style>
          <a:lnRef idx="0"/>
          <a:fillRef idx="0"/>
          <a:effectRef idx="0"/>
          <a:fontRef idx="minor"/>
        </p:style>
        <p:txBody>
          <a:bodyPr lIns="90000" rIns="90000" tIns="45000" bIns="45000"/>
          <a:p>
            <a:pPr>
              <a:lnSpc>
                <a:spcPct val="100000"/>
              </a:lnSpc>
            </a:pPr>
            <a:r>
              <a:rPr b="1" lang="pt-BR" sz="3600" spc="-1" strike="noStrike">
                <a:solidFill>
                  <a:srgbClr val="000000"/>
                </a:solidFill>
                <a:latin typeface="Calibri"/>
                <a:ea typeface="DejaVu Sans"/>
              </a:rPr>
              <a:t>lista = </a:t>
            </a:r>
            <a:r>
              <a:rPr b="1" lang="pt-BR" sz="3600" spc="-1" strike="noStrike">
                <a:solidFill>
                  <a:srgbClr val="0070c0"/>
                </a:solidFill>
                <a:latin typeface="Calibri"/>
                <a:ea typeface="DejaVu Sans"/>
              </a:rPr>
              <a:t>[</a:t>
            </a:r>
            <a:r>
              <a:rPr b="1" lang="pt-BR" sz="3600" spc="-1" strike="noStrike">
                <a:solidFill>
                  <a:srgbClr val="00b050"/>
                </a:solidFill>
                <a:latin typeface="Calibri"/>
                <a:ea typeface="DejaVu Sans"/>
              </a:rPr>
              <a:t>“Silvio”</a:t>
            </a:r>
            <a:r>
              <a:rPr b="1" lang="pt-BR" sz="3600" spc="-1" strike="noStrike">
                <a:solidFill>
                  <a:srgbClr val="000000"/>
                </a:solidFill>
                <a:latin typeface="Calibri"/>
                <a:ea typeface="DejaVu Sans"/>
              </a:rPr>
              <a:t>,</a:t>
            </a:r>
            <a:r>
              <a:rPr b="1" lang="pt-BR" sz="3600" spc="-1" strike="noStrike">
                <a:solidFill>
                  <a:srgbClr val="ffc000"/>
                </a:solidFill>
                <a:latin typeface="Calibri"/>
                <a:ea typeface="DejaVu Sans"/>
              </a:rPr>
              <a:t>1</a:t>
            </a:r>
            <a:r>
              <a:rPr b="1" lang="pt-BR" sz="3600" spc="-1" strike="noStrike">
                <a:solidFill>
                  <a:srgbClr val="000000"/>
                </a:solidFill>
                <a:latin typeface="Calibri"/>
                <a:ea typeface="DejaVu Sans"/>
              </a:rPr>
              <a:t>,</a:t>
            </a:r>
            <a:r>
              <a:rPr b="1" lang="pt-BR" sz="3600" spc="-1" strike="noStrike">
                <a:solidFill>
                  <a:srgbClr val="00b050"/>
                </a:solidFill>
                <a:latin typeface="Calibri"/>
                <a:ea typeface="DejaVu Sans"/>
              </a:rPr>
              <a:t>”Aprendiz”</a:t>
            </a:r>
            <a:r>
              <a:rPr b="1" lang="pt-BR" sz="3600" spc="-1" strike="noStrike">
                <a:solidFill>
                  <a:srgbClr val="0070c0"/>
                </a:solidFill>
                <a:latin typeface="Calibri"/>
                <a:ea typeface="DejaVu Sans"/>
              </a:rPr>
              <a:t>]</a:t>
            </a:r>
            <a:endParaRPr b="0" lang="pt-BR" sz="3600" spc="-1" strike="noStrike">
              <a:latin typeface="Arial"/>
            </a:endParaRPr>
          </a:p>
        </p:txBody>
      </p:sp>
      <p:sp>
        <p:nvSpPr>
          <p:cNvPr id="314" name="CustomShape 6"/>
          <p:cNvSpPr/>
          <p:nvPr/>
        </p:nvSpPr>
        <p:spPr>
          <a:xfrm>
            <a:off x="971640" y="4149000"/>
            <a:ext cx="7344360" cy="394200"/>
          </a:xfrm>
          <a:prstGeom prst="rect">
            <a:avLst/>
          </a:prstGeom>
          <a:noFill/>
          <a:ln>
            <a:noFill/>
          </a:ln>
        </p:spPr>
        <p:style>
          <a:lnRef idx="0"/>
          <a:fillRef idx="0"/>
          <a:effectRef idx="0"/>
          <a:fontRef idx="minor"/>
        </p:style>
        <p:txBody>
          <a:bodyPr lIns="90000" rIns="90000" tIns="45000" bIns="45000"/>
          <a:p>
            <a:pPr>
              <a:lnSpc>
                <a:spcPct val="100000"/>
              </a:lnSpc>
            </a:pPr>
            <a:r>
              <a:rPr b="1" lang="pt-BR" sz="2000" spc="-1" strike="noStrike">
                <a:solidFill>
                  <a:srgbClr val="000000"/>
                </a:solidFill>
                <a:latin typeface="Calibri"/>
                <a:ea typeface="DejaVu Sans"/>
              </a:rPr>
              <a:t>Exemplo:</a:t>
            </a:r>
            <a:endParaRPr b="0" lang="pt-BR" sz="2000" spc="-1" strike="noStrike">
              <a:latin typeface="Arial"/>
            </a:endParaRPr>
          </a:p>
        </p:txBody>
      </p:sp>
    </p:spTree>
  </p:cSld>
  <p:timing>
    <p:tnLst>
      <p:par>
        <p:cTn id="71" dur="indefinite" restart="never" nodeType="tmRoot">
          <p:childTnLst>
            <p:seq>
              <p:cTn id="72" dur="indefinite" nodeType="mainSeq"/>
              <p:prevCondLst>
                <p:cond delay="0" evt="onPrev">
                  <p:tgtEl>
                    <p:sldTgt/>
                  </p:tgtEl>
                </p:cond>
              </p:prevCondLst>
              <p:nextCondLst>
                <p:cond delay="0" evt="onNext">
                  <p:tgtEl>
                    <p:sldTgt/>
                  </p:tgtEl>
                </p:cond>
              </p:nextCondLst>
            </p:seq>
          </p:childTnLst>
        </p:cTn>
      </p:par>
    </p:tnLst>
  </p:timing>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15" name="Picture 2" descr=""/>
          <p:cNvPicPr/>
          <p:nvPr/>
        </p:nvPicPr>
        <p:blipFill>
          <a:blip r:embed="rId1"/>
          <a:stretch/>
        </p:blipFill>
        <p:spPr>
          <a:xfrm>
            <a:off x="395640" y="6237360"/>
            <a:ext cx="1819440" cy="614520"/>
          </a:xfrm>
          <a:prstGeom prst="rect">
            <a:avLst/>
          </a:prstGeom>
          <a:ln>
            <a:noFill/>
          </a:ln>
        </p:spPr>
      </p:pic>
      <p:sp>
        <p:nvSpPr>
          <p:cNvPr id="316" name="CustomShape 1"/>
          <p:cNvSpPr/>
          <p:nvPr/>
        </p:nvSpPr>
        <p:spPr>
          <a:xfrm>
            <a:off x="835920" y="1340640"/>
            <a:ext cx="7344360" cy="394200"/>
          </a:xfrm>
          <a:prstGeom prst="rect">
            <a:avLst/>
          </a:prstGeom>
          <a:noFill/>
          <a:ln>
            <a:noFill/>
          </a:ln>
        </p:spPr>
        <p:style>
          <a:lnRef idx="0"/>
          <a:fillRef idx="0"/>
          <a:effectRef idx="0"/>
          <a:fontRef idx="minor"/>
        </p:style>
        <p:txBody>
          <a:bodyPr lIns="90000" rIns="90000" tIns="45000" bIns="45000"/>
          <a:p>
            <a:pPr>
              <a:lnSpc>
                <a:spcPct val="100000"/>
              </a:lnSpc>
            </a:pPr>
            <a:r>
              <a:rPr b="1" lang="pt-BR" sz="2000" spc="-1" strike="noStrike">
                <a:solidFill>
                  <a:srgbClr val="000000"/>
                </a:solidFill>
                <a:latin typeface="Calibri"/>
                <a:ea typeface="DejaVu Sans"/>
              </a:rPr>
              <a:t>Vamos praticar!</a:t>
            </a:r>
            <a:endParaRPr b="0" lang="pt-BR" sz="2000" spc="-1" strike="noStrike">
              <a:latin typeface="Arial"/>
            </a:endParaRPr>
          </a:p>
        </p:txBody>
      </p:sp>
      <p:pic>
        <p:nvPicPr>
          <p:cNvPr id="317" name="Picture 2" descr=""/>
          <p:cNvPicPr/>
          <p:nvPr/>
        </p:nvPicPr>
        <p:blipFill>
          <a:blip r:embed="rId2"/>
          <a:srcRect l="1024" t="19685" r="41309" b="56678"/>
          <a:stretch/>
        </p:blipFill>
        <p:spPr>
          <a:xfrm>
            <a:off x="674280" y="2709000"/>
            <a:ext cx="7504920" cy="1731960"/>
          </a:xfrm>
          <a:prstGeom prst="rect">
            <a:avLst/>
          </a:prstGeom>
          <a:ln>
            <a:noFill/>
          </a:ln>
        </p:spPr>
      </p:pic>
      <p:sp>
        <p:nvSpPr>
          <p:cNvPr id="318" name="CustomShape 2"/>
          <p:cNvSpPr/>
          <p:nvPr/>
        </p:nvSpPr>
        <p:spPr>
          <a:xfrm>
            <a:off x="5148000" y="3933000"/>
            <a:ext cx="502560" cy="9345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19" name="CustomShape 3"/>
          <p:cNvSpPr/>
          <p:nvPr/>
        </p:nvSpPr>
        <p:spPr>
          <a:xfrm>
            <a:off x="831240" y="766440"/>
            <a:ext cx="949680" cy="1064160"/>
          </a:xfrm>
          <a:prstGeom prst="rect">
            <a:avLst/>
          </a:prstGeom>
          <a:noFill/>
          <a:ln>
            <a:noFill/>
          </a:ln>
        </p:spPr>
        <p:style>
          <a:lnRef idx="0"/>
          <a:fillRef idx="0"/>
          <a:effectRef idx="0"/>
          <a:fontRef idx="minor"/>
        </p:style>
        <p:txBody>
          <a:bodyPr wrap="none" lIns="90000" rIns="90000" tIns="45000" bIns="45000"/>
          <a:p>
            <a:pPr>
              <a:lnSpc>
                <a:spcPct val="100000"/>
              </a:lnSpc>
            </a:pPr>
            <a:r>
              <a:rPr b="1" lang="pt-BR" sz="3200" spc="-1" strike="noStrike">
                <a:solidFill>
                  <a:srgbClr val="000000"/>
                </a:solidFill>
                <a:latin typeface="Calibri"/>
                <a:ea typeface="DejaVu Sans"/>
              </a:rPr>
              <a:t>Lista</a:t>
            </a:r>
            <a:endParaRPr b="0" lang="pt-BR" sz="3200" spc="-1" strike="noStrike">
              <a:latin typeface="Arial"/>
            </a:endParaRPr>
          </a:p>
          <a:p>
            <a:pPr>
              <a:lnSpc>
                <a:spcPct val="100000"/>
              </a:lnSpc>
            </a:pPr>
            <a:endParaRPr b="0" lang="pt-BR" sz="3200" spc="-1" strike="noStrike">
              <a:latin typeface="Arial"/>
            </a:endParaRPr>
          </a:p>
        </p:txBody>
      </p:sp>
    </p:spTree>
  </p:cSld>
  <p:timing>
    <p:tnLst>
      <p:par>
        <p:cTn id="73" dur="indefinite" restart="never" nodeType="tmRoot">
          <p:childTnLst>
            <p:seq>
              <p:cTn id="74" dur="indefinite" nodeType="mainSeq"/>
              <p:prevCondLst>
                <p:cond delay="0" evt="onPrev">
                  <p:tgtEl>
                    <p:sldTgt/>
                  </p:tgtEl>
                </p:cond>
              </p:prevCondLst>
              <p:nextCondLst>
                <p:cond delay="0" evt="onNext">
                  <p:tgtEl>
                    <p:sldTgt/>
                  </p:tgtEl>
                </p:cond>
              </p:nextCondLst>
            </p:seq>
          </p:childTnLst>
        </p:cTn>
      </p:par>
    </p:tnLst>
  </p:timing>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20" name="Picture 2" descr=""/>
          <p:cNvPicPr/>
          <p:nvPr/>
        </p:nvPicPr>
        <p:blipFill>
          <a:blip r:embed="rId1"/>
          <a:stretch/>
        </p:blipFill>
        <p:spPr>
          <a:xfrm>
            <a:off x="395640" y="6237360"/>
            <a:ext cx="1819440" cy="614520"/>
          </a:xfrm>
          <a:prstGeom prst="rect">
            <a:avLst/>
          </a:prstGeom>
          <a:ln>
            <a:noFill/>
          </a:ln>
        </p:spPr>
      </p:pic>
      <p:sp>
        <p:nvSpPr>
          <p:cNvPr id="321" name="CustomShape 1"/>
          <p:cNvSpPr/>
          <p:nvPr/>
        </p:nvSpPr>
        <p:spPr>
          <a:xfrm>
            <a:off x="5148000" y="3933000"/>
            <a:ext cx="502560" cy="9345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22" name="CustomShape 2"/>
          <p:cNvSpPr/>
          <p:nvPr/>
        </p:nvSpPr>
        <p:spPr>
          <a:xfrm>
            <a:off x="835920" y="1340640"/>
            <a:ext cx="7344360" cy="394200"/>
          </a:xfrm>
          <a:prstGeom prst="rect">
            <a:avLst/>
          </a:prstGeom>
          <a:noFill/>
          <a:ln>
            <a:noFill/>
          </a:ln>
        </p:spPr>
        <p:style>
          <a:lnRef idx="0"/>
          <a:fillRef idx="0"/>
          <a:effectRef idx="0"/>
          <a:fontRef idx="minor"/>
        </p:style>
        <p:txBody>
          <a:bodyPr lIns="90000" rIns="90000" tIns="45000" bIns="45000"/>
          <a:p>
            <a:pPr>
              <a:lnSpc>
                <a:spcPct val="100000"/>
              </a:lnSpc>
            </a:pPr>
            <a:r>
              <a:rPr b="1" lang="pt-BR" sz="2000" spc="-1" strike="noStrike">
                <a:solidFill>
                  <a:srgbClr val="000000"/>
                </a:solidFill>
                <a:latin typeface="Calibri"/>
                <a:ea typeface="DejaVu Sans"/>
              </a:rPr>
              <a:t>Vamos praticar!</a:t>
            </a:r>
            <a:endParaRPr b="0" lang="pt-BR" sz="2000" spc="-1" strike="noStrike">
              <a:latin typeface="Arial"/>
            </a:endParaRPr>
          </a:p>
        </p:txBody>
      </p:sp>
      <p:sp>
        <p:nvSpPr>
          <p:cNvPr id="323" name="CustomShape 3"/>
          <p:cNvSpPr/>
          <p:nvPr/>
        </p:nvSpPr>
        <p:spPr>
          <a:xfrm>
            <a:off x="5148000" y="3933000"/>
            <a:ext cx="502560" cy="9345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24" name="CustomShape 4"/>
          <p:cNvSpPr/>
          <p:nvPr/>
        </p:nvSpPr>
        <p:spPr>
          <a:xfrm>
            <a:off x="728280" y="2005920"/>
            <a:ext cx="7480080" cy="637920"/>
          </a:xfrm>
          <a:prstGeom prst="rect">
            <a:avLst/>
          </a:prstGeom>
          <a:noFill/>
          <a:ln>
            <a:noFill/>
          </a:ln>
        </p:spPr>
        <p:style>
          <a:lnRef idx="0"/>
          <a:fillRef idx="0"/>
          <a:effectRef idx="0"/>
          <a:fontRef idx="minor"/>
        </p:style>
        <p:txBody>
          <a:bodyPr lIns="90000" rIns="90000" tIns="45000" bIns="45000"/>
          <a:p>
            <a:pPr>
              <a:lnSpc>
                <a:spcPct val="100000"/>
              </a:lnSpc>
            </a:pPr>
            <a:r>
              <a:rPr b="0" lang="pt-BR" sz="1800" spc="-1" strike="noStrike">
                <a:solidFill>
                  <a:srgbClr val="000000"/>
                </a:solidFill>
                <a:latin typeface="Calibri"/>
                <a:ea typeface="DejaVu Sans"/>
              </a:rPr>
              <a:t>Tal como no caso de Strings, em Python também usamos o operador + para indicar concatenação:</a:t>
            </a:r>
            <a:endParaRPr b="0" lang="pt-BR" sz="1800" spc="-1" strike="noStrike">
              <a:latin typeface="Arial"/>
            </a:endParaRPr>
          </a:p>
        </p:txBody>
      </p:sp>
      <p:pic>
        <p:nvPicPr>
          <p:cNvPr id="325" name="Picture 2" descr=""/>
          <p:cNvPicPr/>
          <p:nvPr/>
        </p:nvPicPr>
        <p:blipFill>
          <a:blip r:embed="rId2"/>
          <a:srcRect l="932" t="53804" r="40322" b="36998"/>
          <a:stretch/>
        </p:blipFill>
        <p:spPr>
          <a:xfrm>
            <a:off x="563400" y="3069000"/>
            <a:ext cx="7644960" cy="675720"/>
          </a:xfrm>
          <a:prstGeom prst="rect">
            <a:avLst/>
          </a:prstGeom>
          <a:ln>
            <a:noFill/>
          </a:ln>
        </p:spPr>
      </p:pic>
      <p:sp>
        <p:nvSpPr>
          <p:cNvPr id="326" name="CustomShape 5"/>
          <p:cNvSpPr/>
          <p:nvPr/>
        </p:nvSpPr>
        <p:spPr>
          <a:xfrm>
            <a:off x="603000" y="4312080"/>
            <a:ext cx="7730640" cy="637920"/>
          </a:xfrm>
          <a:prstGeom prst="rect">
            <a:avLst/>
          </a:prstGeom>
          <a:noFill/>
          <a:ln>
            <a:noFill/>
          </a:ln>
        </p:spPr>
        <p:style>
          <a:lnRef idx="0"/>
          <a:fillRef idx="0"/>
          <a:effectRef idx="0"/>
          <a:fontRef idx="minor"/>
        </p:style>
        <p:txBody>
          <a:bodyPr lIns="90000" rIns="90000" tIns="45000" bIns="45000"/>
          <a:p>
            <a:pPr>
              <a:lnSpc>
                <a:spcPct val="100000"/>
              </a:lnSpc>
            </a:pPr>
            <a:r>
              <a:rPr b="0" lang="pt-BR" sz="1800" spc="-1" strike="noStrike">
                <a:solidFill>
                  <a:srgbClr val="000000"/>
                </a:solidFill>
                <a:latin typeface="Calibri"/>
                <a:ea typeface="DejaVu Sans"/>
              </a:rPr>
              <a:t>A função “len” que vimos em Strings também é válida para listas e devolve o seu tamanho:</a:t>
            </a:r>
            <a:endParaRPr b="0" lang="pt-BR" sz="1800" spc="-1" strike="noStrike">
              <a:latin typeface="Arial"/>
            </a:endParaRPr>
          </a:p>
        </p:txBody>
      </p:sp>
      <p:pic>
        <p:nvPicPr>
          <p:cNvPr id="327" name="Picture 3" descr=""/>
          <p:cNvPicPr/>
          <p:nvPr/>
        </p:nvPicPr>
        <p:blipFill>
          <a:blip r:embed="rId3"/>
          <a:srcRect l="769" t="62456" r="78192" b="28509"/>
          <a:stretch/>
        </p:blipFill>
        <p:spPr>
          <a:xfrm>
            <a:off x="603000" y="5229360"/>
            <a:ext cx="2741760" cy="663480"/>
          </a:xfrm>
          <a:prstGeom prst="rect">
            <a:avLst/>
          </a:prstGeom>
          <a:ln>
            <a:noFill/>
          </a:ln>
        </p:spPr>
      </p:pic>
      <p:sp>
        <p:nvSpPr>
          <p:cNvPr id="328" name="CustomShape 6"/>
          <p:cNvSpPr/>
          <p:nvPr/>
        </p:nvSpPr>
        <p:spPr>
          <a:xfrm>
            <a:off x="831240" y="766440"/>
            <a:ext cx="949680" cy="1064160"/>
          </a:xfrm>
          <a:prstGeom prst="rect">
            <a:avLst/>
          </a:prstGeom>
          <a:noFill/>
          <a:ln>
            <a:noFill/>
          </a:ln>
        </p:spPr>
        <p:style>
          <a:lnRef idx="0"/>
          <a:fillRef idx="0"/>
          <a:effectRef idx="0"/>
          <a:fontRef idx="minor"/>
        </p:style>
        <p:txBody>
          <a:bodyPr wrap="none" lIns="90000" rIns="90000" tIns="45000" bIns="45000"/>
          <a:p>
            <a:pPr>
              <a:lnSpc>
                <a:spcPct val="100000"/>
              </a:lnSpc>
            </a:pPr>
            <a:r>
              <a:rPr b="1" lang="pt-BR" sz="3200" spc="-1" strike="noStrike">
                <a:solidFill>
                  <a:srgbClr val="000000"/>
                </a:solidFill>
                <a:latin typeface="Calibri"/>
                <a:ea typeface="DejaVu Sans"/>
              </a:rPr>
              <a:t>Lista</a:t>
            </a:r>
            <a:endParaRPr b="0" lang="pt-BR" sz="3200" spc="-1" strike="noStrike">
              <a:latin typeface="Arial"/>
            </a:endParaRPr>
          </a:p>
          <a:p>
            <a:pPr>
              <a:lnSpc>
                <a:spcPct val="100000"/>
              </a:lnSpc>
            </a:pPr>
            <a:endParaRPr b="0" lang="pt-BR" sz="3200" spc="-1" strike="noStrike">
              <a:latin typeface="Arial"/>
            </a:endParaRPr>
          </a:p>
        </p:txBody>
      </p:sp>
    </p:spTree>
  </p:cSld>
  <p:timing>
    <p:tnLst>
      <p:par>
        <p:cTn id="75" dur="indefinite" restart="never" nodeType="tmRoot">
          <p:childTnLst>
            <p:seq>
              <p:cTn id="76" dur="indefinite" nodeType="mainSeq"/>
              <p:prevCondLst>
                <p:cond delay="0" evt="onPrev">
                  <p:tgtEl>
                    <p:sldTgt/>
                  </p:tgtEl>
                </p:cond>
              </p:prevCondLst>
              <p:nextCondLst>
                <p:cond delay="0" evt="onNext">
                  <p:tgtEl>
                    <p:sldTgt/>
                  </p:tgtEl>
                </p:cond>
              </p:nextCondLst>
            </p:seq>
          </p:childTnLst>
        </p:cTn>
      </p:par>
    </p:tnLst>
  </p:timing>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29" name="Picture 2" descr=""/>
          <p:cNvPicPr/>
          <p:nvPr/>
        </p:nvPicPr>
        <p:blipFill>
          <a:blip r:embed="rId1"/>
          <a:stretch/>
        </p:blipFill>
        <p:spPr>
          <a:xfrm>
            <a:off x="395640" y="6237360"/>
            <a:ext cx="1819440" cy="614520"/>
          </a:xfrm>
          <a:prstGeom prst="rect">
            <a:avLst/>
          </a:prstGeom>
          <a:ln>
            <a:noFill/>
          </a:ln>
        </p:spPr>
      </p:pic>
      <p:sp>
        <p:nvSpPr>
          <p:cNvPr id="330" name="CustomShape 1"/>
          <p:cNvSpPr/>
          <p:nvPr/>
        </p:nvSpPr>
        <p:spPr>
          <a:xfrm>
            <a:off x="1980000" y="859320"/>
            <a:ext cx="1905120" cy="637920"/>
          </a:xfrm>
          <a:prstGeom prst="rect">
            <a:avLst/>
          </a:prstGeom>
          <a:noFill/>
          <a:ln>
            <a:noFill/>
          </a:ln>
        </p:spPr>
        <p:style>
          <a:lnRef idx="0"/>
          <a:fillRef idx="0"/>
          <a:effectRef idx="0"/>
          <a:fontRef idx="minor"/>
        </p:style>
        <p:txBody>
          <a:bodyPr wrap="none" lIns="90000" rIns="90000" tIns="45000" bIns="45000"/>
          <a:p>
            <a:pPr>
              <a:lnSpc>
                <a:spcPct val="100000"/>
              </a:lnSpc>
            </a:pPr>
            <a:r>
              <a:rPr b="1" lang="pt-BR" sz="1800" spc="-1" strike="noStrike">
                <a:solidFill>
                  <a:srgbClr val="000000"/>
                </a:solidFill>
                <a:latin typeface="Calibri"/>
                <a:ea typeface="DejaVu Sans"/>
              </a:rPr>
              <a:t>Facilitando a vida!</a:t>
            </a:r>
            <a:endParaRPr b="0" lang="pt-BR" sz="1800" spc="-1" strike="noStrike">
              <a:latin typeface="Arial"/>
            </a:endParaRPr>
          </a:p>
          <a:p>
            <a:pPr>
              <a:lnSpc>
                <a:spcPct val="100000"/>
              </a:lnSpc>
            </a:pPr>
            <a:endParaRPr b="0" lang="pt-BR" sz="1800" spc="-1" strike="noStrike">
              <a:latin typeface="Arial"/>
            </a:endParaRPr>
          </a:p>
        </p:txBody>
      </p:sp>
      <p:sp>
        <p:nvSpPr>
          <p:cNvPr id="331" name="CustomShape 2"/>
          <p:cNvSpPr/>
          <p:nvPr/>
        </p:nvSpPr>
        <p:spPr>
          <a:xfrm>
            <a:off x="3060000" y="-171360"/>
            <a:ext cx="8063280" cy="1002960"/>
          </a:xfrm>
          <a:prstGeom prst="rect">
            <a:avLst/>
          </a:prstGeom>
          <a:noFill/>
          <a:ln>
            <a:noFill/>
          </a:ln>
        </p:spPr>
        <p:style>
          <a:lnRef idx="0"/>
          <a:fillRef idx="0"/>
          <a:effectRef idx="0"/>
          <a:fontRef idx="minor"/>
        </p:style>
        <p:txBody>
          <a:bodyPr lIns="90000" rIns="90000" tIns="45000" bIns="45000"/>
          <a:p>
            <a:pPr>
              <a:lnSpc>
                <a:spcPct val="100000"/>
              </a:lnSpc>
            </a:pPr>
            <a:endParaRPr b="0" lang="pt-BR" sz="1800" spc="-1" strike="noStrike">
              <a:latin typeface="Arial"/>
            </a:endParaRPr>
          </a:p>
          <a:p>
            <a:pPr>
              <a:lnSpc>
                <a:spcPct val="100000"/>
              </a:lnSpc>
            </a:pPr>
            <a:endParaRPr b="0" lang="pt-BR" sz="1800" spc="-1" strike="noStrike">
              <a:latin typeface="Arial"/>
            </a:endParaRPr>
          </a:p>
          <a:p>
            <a:pPr>
              <a:lnSpc>
                <a:spcPct val="100000"/>
              </a:lnSpc>
            </a:pPr>
            <a:r>
              <a:rPr b="0" lang="pt-BR" sz="1400" spc="-1" strike="noStrike">
                <a:solidFill>
                  <a:srgbClr val="000000"/>
                </a:solidFill>
                <a:latin typeface="Calibri"/>
                <a:ea typeface="DejaVu Sans"/>
              </a:rPr>
              <a:t>.</a:t>
            </a:r>
            <a:endParaRPr b="0" lang="pt-BR" sz="1400" spc="-1" strike="noStrike">
              <a:latin typeface="Arial"/>
            </a:endParaRPr>
          </a:p>
          <a:p>
            <a:pPr>
              <a:lnSpc>
                <a:spcPct val="100000"/>
              </a:lnSpc>
            </a:pPr>
            <a:endParaRPr b="0" lang="pt-BR" sz="1400" spc="-1" strike="noStrike">
              <a:latin typeface="Arial"/>
            </a:endParaRPr>
          </a:p>
        </p:txBody>
      </p:sp>
      <p:graphicFrame>
        <p:nvGraphicFramePr>
          <p:cNvPr id="332" name="Table 3"/>
          <p:cNvGraphicFramePr/>
          <p:nvPr/>
        </p:nvGraphicFramePr>
        <p:xfrm>
          <a:off x="755640" y="1412640"/>
          <a:ext cx="8064000" cy="4503960"/>
        </p:xfrm>
        <a:graphic>
          <a:graphicData uri="http://schemas.openxmlformats.org/drawingml/2006/table">
            <a:tbl>
              <a:tblPr/>
              <a:tblGrid>
                <a:gridCol w="1728000"/>
                <a:gridCol w="6336360"/>
              </a:tblGrid>
              <a:tr h="357840">
                <a:tc>
                  <a:txBody>
                    <a:bodyPr/>
                    <a:p>
                      <a:pPr>
                        <a:lnSpc>
                          <a:spcPct val="100000"/>
                        </a:lnSpc>
                      </a:pPr>
                      <a:r>
                        <a:rPr b="0" lang="pt-BR" sz="1350" spc="-1" strike="noStrike">
                          <a:solidFill>
                            <a:srgbClr val="808080"/>
                          </a:solidFill>
                          <a:latin typeface="Calibri"/>
                        </a:rPr>
                        <a:t>Métodos</a:t>
                      </a:r>
                      <a:endParaRPr b="0" lang="pt-BR" sz="1350" spc="-1" strike="noStrike">
                        <a:latin typeface="Arial"/>
                      </a:endParaRPr>
                    </a:p>
                  </a:txBody>
                  <a:tcPr marL="91440" marR="91440">
                    <a:noFill/>
                  </a:tcPr>
                </a:tc>
                <a:tc>
                  <a:txBody>
                    <a:bodyPr/>
                    <a:p>
                      <a:pPr>
                        <a:lnSpc>
                          <a:spcPct val="100000"/>
                        </a:lnSpc>
                      </a:pPr>
                      <a:r>
                        <a:rPr b="0" lang="pt-BR" sz="1350" spc="-1" strike="noStrike">
                          <a:solidFill>
                            <a:srgbClr val="808080"/>
                          </a:solidFill>
                          <a:latin typeface="Calibri"/>
                        </a:rPr>
                        <a:t>Ação</a:t>
                      </a:r>
                      <a:endParaRPr b="0" lang="pt-BR" sz="1350" spc="-1" strike="noStrike">
                        <a:latin typeface="Arial"/>
                      </a:endParaRPr>
                    </a:p>
                  </a:txBody>
                  <a:tcPr marL="91440" marR="91440">
                    <a:noFill/>
                  </a:tcPr>
                </a:tc>
              </a:tr>
              <a:tr h="357840">
                <a:tc>
                  <a:txBody>
                    <a:bodyPr/>
                    <a:p>
                      <a:pPr>
                        <a:lnSpc>
                          <a:spcPct val="100000"/>
                        </a:lnSpc>
                      </a:pPr>
                      <a:r>
                        <a:rPr b="1" lang="pt-BR" sz="1350" spc="-1" strike="noStrike">
                          <a:solidFill>
                            <a:srgbClr val="333f4f"/>
                          </a:solidFill>
                          <a:latin typeface="Calibri"/>
                        </a:rPr>
                        <a:t>list.append(x)</a:t>
                      </a:r>
                      <a:endParaRPr b="0" lang="pt-BR" sz="1350" spc="-1" strike="noStrike">
                        <a:latin typeface="Arial"/>
                      </a:endParaRPr>
                    </a:p>
                  </a:txBody>
                  <a:tcPr marL="91440" marR="91440">
                    <a:noFill/>
                  </a:tcPr>
                </a:tc>
                <a:tc>
                  <a:txBody>
                    <a:bodyPr/>
                    <a:p>
                      <a:pPr>
                        <a:lnSpc>
                          <a:spcPct val="100000"/>
                        </a:lnSpc>
                      </a:pPr>
                      <a:r>
                        <a:rPr b="0" lang="pt-BR" sz="1400" spc="-1" strike="noStrike">
                          <a:solidFill>
                            <a:srgbClr val="000000"/>
                          </a:solidFill>
                          <a:latin typeface="Calibri"/>
                        </a:rPr>
                        <a:t>Adiciona um item na lista.</a:t>
                      </a:r>
                      <a:endParaRPr b="0" lang="pt-BR" sz="1400" spc="-1" strike="noStrike">
                        <a:latin typeface="Arial"/>
                      </a:endParaRPr>
                    </a:p>
                  </a:txBody>
                  <a:tcPr marL="91440" marR="91440">
                    <a:noFill/>
                  </a:tcPr>
                </a:tc>
              </a:tr>
              <a:tr h="410760">
                <a:tc>
                  <a:txBody>
                    <a:bodyPr/>
                    <a:p>
                      <a:pPr>
                        <a:lnSpc>
                          <a:spcPct val="100000"/>
                        </a:lnSpc>
                      </a:pPr>
                      <a:r>
                        <a:rPr b="1" lang="pt-BR" sz="1350" spc="-1" strike="noStrike">
                          <a:solidFill>
                            <a:srgbClr val="333f4f"/>
                          </a:solidFill>
                          <a:latin typeface="Calibri"/>
                        </a:rPr>
                        <a:t>list.extend(L)</a:t>
                      </a:r>
                      <a:endParaRPr b="0" lang="pt-BR" sz="1350" spc="-1" strike="noStrike">
                        <a:latin typeface="Arial"/>
                      </a:endParaRPr>
                    </a:p>
                  </a:txBody>
                  <a:tcPr marL="91440" marR="91440">
                    <a:noFill/>
                  </a:tcPr>
                </a:tc>
                <a:tc>
                  <a:txBody>
                    <a:bodyPr/>
                    <a:p>
                      <a:pPr>
                        <a:lnSpc>
                          <a:spcPct val="100000"/>
                        </a:lnSpc>
                      </a:pPr>
                      <a:r>
                        <a:rPr b="0" lang="pt-BR" sz="1400" spc="-1" strike="noStrike">
                          <a:solidFill>
                            <a:srgbClr val="000000"/>
                          </a:solidFill>
                          <a:latin typeface="Calibri"/>
                        </a:rPr>
                        <a:t>Adiciona todos os itens da outra lista. </a:t>
                      </a:r>
                      <a:endParaRPr b="0" lang="pt-BR" sz="1400" spc="-1" strike="noStrike">
                        <a:latin typeface="Arial"/>
                      </a:endParaRPr>
                    </a:p>
                  </a:txBody>
                  <a:tcPr marL="91440" marR="91440">
                    <a:noFill/>
                  </a:tcPr>
                </a:tc>
              </a:tr>
              <a:tr h="357840">
                <a:tc>
                  <a:txBody>
                    <a:bodyPr/>
                    <a:p>
                      <a:pPr>
                        <a:lnSpc>
                          <a:spcPct val="100000"/>
                        </a:lnSpc>
                      </a:pPr>
                      <a:r>
                        <a:rPr b="1" lang="pt-BR" sz="1350" spc="-1" strike="noStrike">
                          <a:solidFill>
                            <a:srgbClr val="333f4f"/>
                          </a:solidFill>
                          <a:latin typeface="Calibri"/>
                        </a:rPr>
                        <a:t>list.insert(i, x) </a:t>
                      </a:r>
                      <a:endParaRPr b="0" lang="pt-BR" sz="1350" spc="-1" strike="noStrike">
                        <a:latin typeface="Arial"/>
                      </a:endParaRPr>
                    </a:p>
                  </a:txBody>
                  <a:tcPr marL="91440" marR="91440">
                    <a:noFill/>
                  </a:tcPr>
                </a:tc>
                <a:tc>
                  <a:txBody>
                    <a:bodyPr/>
                    <a:p>
                      <a:pPr>
                        <a:lnSpc>
                          <a:spcPct val="100000"/>
                        </a:lnSpc>
                      </a:pPr>
                      <a:r>
                        <a:rPr b="0" lang="pt-BR" sz="1400" spc="-1" strike="noStrike">
                          <a:solidFill>
                            <a:srgbClr val="000000"/>
                          </a:solidFill>
                          <a:latin typeface="Calibri"/>
                        </a:rPr>
                        <a:t>Insere um item x na posição i.</a:t>
                      </a:r>
                      <a:endParaRPr b="0" lang="pt-BR" sz="1400" spc="-1" strike="noStrike">
                        <a:latin typeface="Arial"/>
                      </a:endParaRPr>
                    </a:p>
                  </a:txBody>
                  <a:tcPr marL="91440" marR="91440">
                    <a:noFill/>
                  </a:tcPr>
                </a:tc>
              </a:tr>
              <a:tr h="357840">
                <a:tc>
                  <a:txBody>
                    <a:bodyPr/>
                    <a:p>
                      <a:pPr>
                        <a:lnSpc>
                          <a:spcPct val="100000"/>
                        </a:lnSpc>
                      </a:pPr>
                      <a:r>
                        <a:rPr b="1" lang="pt-BR" sz="1350" spc="-1" strike="noStrike">
                          <a:solidFill>
                            <a:srgbClr val="333f4f"/>
                          </a:solidFill>
                          <a:latin typeface="Calibri"/>
                        </a:rPr>
                        <a:t>list.remove(x)</a:t>
                      </a:r>
                      <a:endParaRPr b="0" lang="pt-BR" sz="1350" spc="-1" strike="noStrike">
                        <a:latin typeface="Arial"/>
                      </a:endParaRPr>
                    </a:p>
                  </a:txBody>
                  <a:tcPr marL="91440" marR="91440">
                    <a:noFill/>
                  </a:tcPr>
                </a:tc>
                <a:tc>
                  <a:txBody>
                    <a:bodyPr/>
                    <a:p>
                      <a:pPr>
                        <a:lnSpc>
                          <a:spcPct val="100000"/>
                        </a:lnSpc>
                      </a:pPr>
                      <a:r>
                        <a:rPr b="0" lang="pt-BR" sz="1400" spc="-1" strike="noStrike">
                          <a:solidFill>
                            <a:srgbClr val="000000"/>
                          </a:solidFill>
                          <a:latin typeface="Calibri"/>
                        </a:rPr>
                        <a:t>Remove o primeiro elemento com valor igual à x. e retorna um erro se não encontrar.</a:t>
                      </a:r>
                      <a:endParaRPr b="0" lang="pt-BR" sz="1400" spc="-1" strike="noStrike">
                        <a:latin typeface="Arial"/>
                      </a:endParaRPr>
                    </a:p>
                  </a:txBody>
                  <a:tcPr marL="91440" marR="91440">
                    <a:noFill/>
                  </a:tcPr>
                </a:tc>
              </a:tr>
              <a:tr h="518040">
                <a:tc>
                  <a:txBody>
                    <a:bodyPr/>
                    <a:p>
                      <a:pPr>
                        <a:lnSpc>
                          <a:spcPct val="100000"/>
                        </a:lnSpc>
                      </a:pPr>
                      <a:r>
                        <a:rPr b="1" lang="pt-BR" sz="1350" spc="-1" strike="noStrike">
                          <a:solidFill>
                            <a:srgbClr val="333f4f"/>
                          </a:solidFill>
                          <a:latin typeface="Calibri"/>
                        </a:rPr>
                        <a:t>list.pop([i])</a:t>
                      </a:r>
                      <a:endParaRPr b="0" lang="pt-BR" sz="1350" spc="-1" strike="noStrike">
                        <a:latin typeface="Arial"/>
                      </a:endParaRPr>
                    </a:p>
                  </a:txBody>
                  <a:tcPr marL="91440" marR="91440">
                    <a:noFill/>
                  </a:tcPr>
                </a:tc>
                <a:tc>
                  <a:txBody>
                    <a:bodyPr/>
                    <a:p>
                      <a:pPr>
                        <a:lnSpc>
                          <a:spcPct val="100000"/>
                        </a:lnSpc>
                      </a:pPr>
                      <a:r>
                        <a:rPr b="0" lang="pt-BR" sz="1400" spc="-1" strike="noStrike">
                          <a:solidFill>
                            <a:srgbClr val="000000"/>
                          </a:solidFill>
                          <a:latin typeface="Calibri"/>
                        </a:rPr>
                        <a:t>Remove o item do index i e retorna o mesmo. Se o index não for especificado, list.pop() remove e retorna o ultimo elemento da lista.</a:t>
                      </a:r>
                      <a:endParaRPr b="0" lang="pt-BR" sz="1400" spc="-1" strike="noStrike">
                        <a:latin typeface="Arial"/>
                      </a:endParaRPr>
                    </a:p>
                  </a:txBody>
                  <a:tcPr marL="91440" marR="91440">
                    <a:noFill/>
                  </a:tcPr>
                </a:tc>
              </a:tr>
              <a:tr h="357840">
                <a:tc>
                  <a:txBody>
                    <a:bodyPr/>
                    <a:p>
                      <a:pPr>
                        <a:lnSpc>
                          <a:spcPct val="100000"/>
                        </a:lnSpc>
                      </a:pPr>
                      <a:r>
                        <a:rPr b="1" lang="pt-BR" sz="1350" spc="-1" strike="noStrike">
                          <a:solidFill>
                            <a:srgbClr val="333f4f"/>
                          </a:solidFill>
                          <a:latin typeface="Calibri"/>
                        </a:rPr>
                        <a:t>list.clear()</a:t>
                      </a:r>
                      <a:endParaRPr b="0" lang="pt-BR" sz="1350" spc="-1" strike="noStrike">
                        <a:latin typeface="Arial"/>
                      </a:endParaRPr>
                    </a:p>
                  </a:txBody>
                  <a:tcPr marL="91440" marR="91440">
                    <a:noFill/>
                  </a:tcPr>
                </a:tc>
                <a:tc>
                  <a:txBody>
                    <a:bodyPr/>
                    <a:p>
                      <a:pPr>
                        <a:lnSpc>
                          <a:spcPct val="100000"/>
                        </a:lnSpc>
                      </a:pPr>
                      <a:r>
                        <a:rPr b="0" lang="pt-BR" sz="1400" spc="-1" strike="noStrike">
                          <a:solidFill>
                            <a:srgbClr val="000000"/>
                          </a:solidFill>
                          <a:latin typeface="Calibri"/>
                        </a:rPr>
                        <a:t>Remove todos os elementos da lista, equivalente ao del a[:].</a:t>
                      </a:r>
                      <a:endParaRPr b="0" lang="pt-BR" sz="1400" spc="-1" strike="noStrike">
                        <a:latin typeface="Arial"/>
                      </a:endParaRPr>
                    </a:p>
                  </a:txBody>
                  <a:tcPr marL="91440" marR="91440">
                    <a:noFill/>
                  </a:tcPr>
                </a:tc>
              </a:tr>
              <a:tr h="357840">
                <a:tc>
                  <a:txBody>
                    <a:bodyPr/>
                    <a:p>
                      <a:pPr>
                        <a:lnSpc>
                          <a:spcPct val="100000"/>
                        </a:lnSpc>
                      </a:pPr>
                      <a:r>
                        <a:rPr b="1" lang="pt-BR" sz="1350" spc="-1" strike="noStrike">
                          <a:solidFill>
                            <a:srgbClr val="333f4f"/>
                          </a:solidFill>
                          <a:latin typeface="Calibri"/>
                        </a:rPr>
                        <a:t>list.index(x)</a:t>
                      </a:r>
                      <a:endParaRPr b="0" lang="pt-BR" sz="1350" spc="-1" strike="noStrike">
                        <a:latin typeface="Arial"/>
                      </a:endParaRPr>
                    </a:p>
                  </a:txBody>
                  <a:tcPr marL="91440" marR="91440">
                    <a:noFill/>
                  </a:tcPr>
                </a:tc>
                <a:tc>
                  <a:txBody>
                    <a:bodyPr/>
                    <a:p>
                      <a:pPr>
                        <a:lnSpc>
                          <a:spcPct val="100000"/>
                        </a:lnSpc>
                      </a:pPr>
                      <a:r>
                        <a:rPr b="0" lang="pt-BR" sz="1400" spc="-1" strike="noStrike">
                          <a:solidFill>
                            <a:srgbClr val="000000"/>
                          </a:solidFill>
                          <a:latin typeface="Calibri"/>
                        </a:rPr>
                        <a:t>Retorna o index onde está armazenado o valor x. Retorna um erro se não encontrar.</a:t>
                      </a:r>
                      <a:endParaRPr b="0" lang="pt-BR" sz="1400" spc="-1" strike="noStrike">
                        <a:latin typeface="Arial"/>
                      </a:endParaRPr>
                    </a:p>
                  </a:txBody>
                  <a:tcPr marL="91440" marR="91440">
                    <a:noFill/>
                  </a:tcPr>
                </a:tc>
              </a:tr>
              <a:tr h="357840">
                <a:tc>
                  <a:txBody>
                    <a:bodyPr/>
                    <a:p>
                      <a:pPr>
                        <a:lnSpc>
                          <a:spcPct val="100000"/>
                        </a:lnSpc>
                      </a:pPr>
                      <a:r>
                        <a:rPr b="1" lang="pt-BR" sz="1350" spc="-1" strike="noStrike">
                          <a:solidFill>
                            <a:srgbClr val="333f4f"/>
                          </a:solidFill>
                          <a:latin typeface="Calibri"/>
                        </a:rPr>
                        <a:t>list.count(x)</a:t>
                      </a:r>
                      <a:endParaRPr b="0" lang="pt-BR" sz="1350" spc="-1" strike="noStrike">
                        <a:latin typeface="Arial"/>
                      </a:endParaRPr>
                    </a:p>
                  </a:txBody>
                  <a:tcPr marL="91440" marR="91440">
                    <a:noFill/>
                  </a:tcPr>
                </a:tc>
                <a:tc>
                  <a:txBody>
                    <a:bodyPr/>
                    <a:p>
                      <a:pPr>
                        <a:lnSpc>
                          <a:spcPct val="100000"/>
                        </a:lnSpc>
                      </a:pPr>
                      <a:r>
                        <a:rPr b="0" lang="pt-BR" sz="1400" spc="-1" strike="noStrike">
                          <a:solidFill>
                            <a:srgbClr val="000000"/>
                          </a:solidFill>
                          <a:latin typeface="Calibri"/>
                        </a:rPr>
                        <a:t>Retorna o número de ocorrências do valor x na lista.</a:t>
                      </a:r>
                      <a:endParaRPr b="0" lang="pt-BR" sz="1400" spc="-1" strike="noStrike">
                        <a:latin typeface="Arial"/>
                      </a:endParaRPr>
                    </a:p>
                  </a:txBody>
                  <a:tcPr marL="91440" marR="91440">
                    <a:noFill/>
                  </a:tcPr>
                </a:tc>
              </a:tr>
              <a:tr h="357840">
                <a:tc>
                  <a:txBody>
                    <a:bodyPr/>
                    <a:p>
                      <a:pPr>
                        <a:lnSpc>
                          <a:spcPct val="100000"/>
                        </a:lnSpc>
                      </a:pPr>
                      <a:r>
                        <a:rPr b="1" lang="pt-BR" sz="1350" spc="-1" strike="noStrike">
                          <a:solidFill>
                            <a:srgbClr val="333f4f"/>
                          </a:solidFill>
                          <a:latin typeface="Calibri"/>
                        </a:rPr>
                        <a:t>list.sort()</a:t>
                      </a:r>
                      <a:endParaRPr b="0" lang="pt-BR" sz="1350" spc="-1" strike="noStrike">
                        <a:latin typeface="Arial"/>
                      </a:endParaRPr>
                    </a:p>
                  </a:txBody>
                  <a:tcPr marL="91440" marR="91440">
                    <a:noFill/>
                  </a:tcPr>
                </a:tc>
                <a:tc>
                  <a:txBody>
                    <a:bodyPr/>
                    <a:p>
                      <a:pPr>
                        <a:lnSpc>
                          <a:spcPct val="100000"/>
                        </a:lnSpc>
                      </a:pPr>
                      <a:r>
                        <a:rPr b="0" lang="pt-BR" sz="1400" spc="-1" strike="noStrike">
                          <a:solidFill>
                            <a:srgbClr val="000000"/>
                          </a:solidFill>
                          <a:latin typeface="Calibri"/>
                        </a:rPr>
                        <a:t>Ordena a lista.</a:t>
                      </a:r>
                      <a:endParaRPr b="0" lang="pt-BR" sz="1400" spc="-1" strike="noStrike">
                        <a:latin typeface="Arial"/>
                      </a:endParaRPr>
                    </a:p>
                  </a:txBody>
                  <a:tcPr marL="91440" marR="91440">
                    <a:noFill/>
                  </a:tcPr>
                </a:tc>
              </a:tr>
              <a:tr h="357840">
                <a:tc>
                  <a:txBody>
                    <a:bodyPr/>
                    <a:p>
                      <a:pPr>
                        <a:lnSpc>
                          <a:spcPct val="100000"/>
                        </a:lnSpc>
                      </a:pPr>
                      <a:r>
                        <a:rPr b="1" lang="pt-BR" sz="1350" spc="-1" strike="noStrike">
                          <a:solidFill>
                            <a:srgbClr val="333f4f"/>
                          </a:solidFill>
                          <a:latin typeface="Calibri"/>
                        </a:rPr>
                        <a:t>list.reverse()</a:t>
                      </a:r>
                      <a:endParaRPr b="0" lang="pt-BR" sz="1350" spc="-1" strike="noStrike">
                        <a:latin typeface="Arial"/>
                      </a:endParaRPr>
                    </a:p>
                  </a:txBody>
                  <a:tcPr marL="91440" marR="91440">
                    <a:noFill/>
                  </a:tcPr>
                </a:tc>
                <a:tc>
                  <a:txBody>
                    <a:bodyPr/>
                    <a:p>
                      <a:pPr>
                        <a:lnSpc>
                          <a:spcPct val="100000"/>
                        </a:lnSpc>
                      </a:pPr>
                      <a:r>
                        <a:rPr b="0" lang="pt-BR" sz="1400" spc="-1" strike="noStrike">
                          <a:solidFill>
                            <a:srgbClr val="000000"/>
                          </a:solidFill>
                          <a:latin typeface="Calibri"/>
                        </a:rPr>
                        <a:t>Inverte o posicionamento dos valores na lista.</a:t>
                      </a:r>
                      <a:endParaRPr b="0" lang="pt-BR" sz="1400" spc="-1" strike="noStrike">
                        <a:latin typeface="Arial"/>
                      </a:endParaRPr>
                    </a:p>
                  </a:txBody>
                  <a:tcPr marL="91440" marR="91440">
                    <a:noFill/>
                  </a:tcPr>
                </a:tc>
              </a:tr>
              <a:tr h="354600">
                <a:tc>
                  <a:txBody>
                    <a:bodyPr/>
                    <a:p>
                      <a:pPr>
                        <a:lnSpc>
                          <a:spcPct val="100000"/>
                        </a:lnSpc>
                      </a:pPr>
                      <a:r>
                        <a:rPr b="1" lang="pt-BR" sz="1350" spc="-1" strike="noStrike">
                          <a:solidFill>
                            <a:srgbClr val="333f4f"/>
                          </a:solidFill>
                          <a:latin typeface="Calibri"/>
                        </a:rPr>
                        <a:t>list.copy() </a:t>
                      </a:r>
                      <a:endParaRPr b="0" lang="pt-BR" sz="1350" spc="-1" strike="noStrike">
                        <a:latin typeface="Arial"/>
                      </a:endParaRPr>
                    </a:p>
                  </a:txBody>
                  <a:tcPr marL="91440" marR="91440">
                    <a:noFill/>
                  </a:tcPr>
                </a:tc>
                <a:tc>
                  <a:txBody>
                    <a:bodyPr/>
                    <a:p>
                      <a:pPr>
                        <a:lnSpc>
                          <a:spcPct val="100000"/>
                        </a:lnSpc>
                      </a:pPr>
                      <a:r>
                        <a:rPr b="0" lang="pt-BR" sz="1400" spc="-1" strike="noStrike">
                          <a:solidFill>
                            <a:srgbClr val="000000"/>
                          </a:solidFill>
                          <a:latin typeface="Calibri"/>
                        </a:rPr>
                        <a:t>Copia a lista. Equivalente a list[:].</a:t>
                      </a:r>
                      <a:endParaRPr b="0" lang="pt-BR" sz="1400" spc="-1" strike="noStrike">
                        <a:latin typeface="Arial"/>
                      </a:endParaRPr>
                    </a:p>
                  </a:txBody>
                  <a:tcPr marL="91440" marR="91440">
                    <a:noFill/>
                  </a:tcPr>
                </a:tc>
              </a:tr>
            </a:tbl>
          </a:graphicData>
        </a:graphic>
      </p:graphicFrame>
      <p:sp>
        <p:nvSpPr>
          <p:cNvPr id="333" name="CustomShape 4"/>
          <p:cNvSpPr/>
          <p:nvPr/>
        </p:nvSpPr>
        <p:spPr>
          <a:xfrm>
            <a:off x="831240" y="766440"/>
            <a:ext cx="949680" cy="576720"/>
          </a:xfrm>
          <a:prstGeom prst="rect">
            <a:avLst/>
          </a:prstGeom>
          <a:noFill/>
          <a:ln>
            <a:noFill/>
          </a:ln>
        </p:spPr>
        <p:style>
          <a:lnRef idx="0"/>
          <a:fillRef idx="0"/>
          <a:effectRef idx="0"/>
          <a:fontRef idx="minor"/>
        </p:style>
        <p:txBody>
          <a:bodyPr wrap="none" lIns="90000" rIns="90000" tIns="45000" bIns="45000"/>
          <a:p>
            <a:pPr>
              <a:lnSpc>
                <a:spcPct val="100000"/>
              </a:lnSpc>
            </a:pPr>
            <a:r>
              <a:rPr b="1" lang="pt-BR" sz="3200" spc="-1" strike="noStrike">
                <a:solidFill>
                  <a:srgbClr val="000000"/>
                </a:solidFill>
                <a:latin typeface="Calibri"/>
                <a:ea typeface="DejaVu Sans"/>
              </a:rPr>
              <a:t>Lista</a:t>
            </a:r>
            <a:endParaRPr b="0" lang="pt-BR" sz="3200" spc="-1" strike="noStrike">
              <a:latin typeface="Arial"/>
            </a:endParaRPr>
          </a:p>
        </p:txBody>
      </p:sp>
    </p:spTree>
  </p:cSld>
  <p:timing>
    <p:tnLst>
      <p:par>
        <p:cTn id="77" dur="indefinite" restart="never" nodeType="tmRoot">
          <p:childTnLst>
            <p:seq>
              <p:cTn id="78" dur="indefinite" nodeType="mainSeq"/>
              <p:prevCondLst>
                <p:cond delay="0" evt="onPrev">
                  <p:tgtEl>
                    <p:sldTgt/>
                  </p:tgtEl>
                </p:cond>
              </p:prevCondLst>
              <p:nextCondLst>
                <p:cond delay="0"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3" name="CustomShape 1"/>
          <p:cNvSpPr/>
          <p:nvPr/>
        </p:nvSpPr>
        <p:spPr>
          <a:xfrm>
            <a:off x="561240" y="37800"/>
            <a:ext cx="8020080" cy="637920"/>
          </a:xfrm>
          <a:prstGeom prst="rect">
            <a:avLst/>
          </a:prstGeom>
          <a:noFill/>
          <a:ln>
            <a:noFill/>
          </a:ln>
        </p:spPr>
        <p:style>
          <a:lnRef idx="0"/>
          <a:fillRef idx="0"/>
          <a:effectRef idx="0"/>
          <a:fontRef idx="minor"/>
        </p:style>
        <p:txBody>
          <a:bodyPr lIns="90000" rIns="90000" tIns="45000" bIns="45000"/>
          <a:p>
            <a:pPr>
              <a:lnSpc>
                <a:spcPct val="100000"/>
              </a:lnSpc>
            </a:pPr>
            <a:r>
              <a:rPr b="1" lang="pt-BR" sz="1800" spc="-1" strike="noStrike">
                <a:solidFill>
                  <a:srgbClr val="000000"/>
                </a:solidFill>
                <a:latin typeface="Calibri"/>
                <a:ea typeface="DejaVu Sans"/>
              </a:rPr>
              <a:t>Ranking da IEEE Spectrum revela a linguagem mais usada em 2018</a:t>
            </a:r>
            <a:endParaRPr b="0" lang="pt-BR" sz="1800" spc="-1" strike="noStrike">
              <a:latin typeface="Arial"/>
            </a:endParaRPr>
          </a:p>
          <a:p>
            <a:pPr>
              <a:lnSpc>
                <a:spcPct val="100000"/>
              </a:lnSpc>
            </a:pPr>
            <a:endParaRPr b="0" lang="pt-BR" sz="1800" spc="-1" strike="noStrike">
              <a:latin typeface="Arial"/>
            </a:endParaRPr>
          </a:p>
        </p:txBody>
      </p:sp>
      <p:pic>
        <p:nvPicPr>
          <p:cNvPr id="134" name="Imagem 5" descr=""/>
          <p:cNvPicPr/>
          <p:nvPr/>
        </p:nvPicPr>
        <p:blipFill>
          <a:blip r:embed="rId1"/>
          <a:stretch/>
        </p:blipFill>
        <p:spPr>
          <a:xfrm>
            <a:off x="7956360" y="47520"/>
            <a:ext cx="1061280" cy="448560"/>
          </a:xfrm>
          <a:prstGeom prst="rect">
            <a:avLst/>
          </a:prstGeom>
          <a:ln>
            <a:noFill/>
          </a:ln>
        </p:spPr>
      </p:pic>
      <p:pic>
        <p:nvPicPr>
          <p:cNvPr id="135" name="" descr=""/>
          <p:cNvPicPr/>
          <p:nvPr/>
        </p:nvPicPr>
        <p:blipFill>
          <a:blip r:embed="rId2"/>
          <a:stretch/>
        </p:blipFill>
        <p:spPr>
          <a:xfrm>
            <a:off x="360000" y="1116000"/>
            <a:ext cx="8460720" cy="5054400"/>
          </a:xfrm>
          <a:prstGeom prst="rect">
            <a:avLst/>
          </a:prstGeom>
          <a:ln>
            <a:noFill/>
          </a:ln>
        </p:spPr>
      </p:pic>
    </p:spTree>
  </p:cSld>
  <p:timing>
    <p:tnLst>
      <p:par>
        <p:cTn id="7" dur="indefinite" restart="never" nodeType="tmRoot">
          <p:childTnLst>
            <p:seq>
              <p:cTn id="8" dur="indefinite" nodeType="mainSeq"/>
              <p:prevCondLst>
                <p:cond delay="0" evt="onPrev">
                  <p:tgtEl>
                    <p:sldTgt/>
                  </p:tgtEl>
                </p:cond>
              </p:prevCondLst>
              <p:nextCondLst>
                <p:cond delay="0" evt="onNext">
                  <p:tgtEl>
                    <p:sldTgt/>
                  </p:tgtEl>
                </p:cond>
              </p:nextCondLst>
            </p:seq>
          </p:childTnLst>
        </p:cTn>
      </p:par>
    </p:tnLst>
  </p:timing>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34" name="Picture 2" descr=""/>
          <p:cNvPicPr/>
          <p:nvPr/>
        </p:nvPicPr>
        <p:blipFill>
          <a:blip r:embed="rId1"/>
          <a:stretch/>
        </p:blipFill>
        <p:spPr>
          <a:xfrm>
            <a:off x="395640" y="6237360"/>
            <a:ext cx="1819440" cy="614520"/>
          </a:xfrm>
          <a:prstGeom prst="rect">
            <a:avLst/>
          </a:prstGeom>
          <a:ln>
            <a:noFill/>
          </a:ln>
        </p:spPr>
      </p:pic>
      <p:sp>
        <p:nvSpPr>
          <p:cNvPr id="335" name="CustomShape 1"/>
          <p:cNvSpPr/>
          <p:nvPr/>
        </p:nvSpPr>
        <p:spPr>
          <a:xfrm>
            <a:off x="835560" y="1305000"/>
            <a:ext cx="2057400" cy="637920"/>
          </a:xfrm>
          <a:prstGeom prst="rect">
            <a:avLst/>
          </a:prstGeom>
          <a:noFill/>
          <a:ln>
            <a:noFill/>
          </a:ln>
        </p:spPr>
        <p:style>
          <a:lnRef idx="0"/>
          <a:fillRef idx="0"/>
          <a:effectRef idx="0"/>
          <a:fontRef idx="minor"/>
        </p:style>
        <p:txBody>
          <a:bodyPr wrap="none" lIns="90000" rIns="90000" tIns="45000" bIns="45000"/>
          <a:p>
            <a:pPr>
              <a:lnSpc>
                <a:spcPct val="100000"/>
              </a:lnSpc>
            </a:pPr>
            <a:r>
              <a:rPr b="1" lang="pt-BR" sz="1800" spc="-1" strike="noStrike">
                <a:solidFill>
                  <a:srgbClr val="000000"/>
                </a:solidFill>
                <a:latin typeface="Calibri"/>
                <a:ea typeface="DejaVu Sans"/>
              </a:rPr>
              <a:t>Entendendo cópias!</a:t>
            </a:r>
            <a:endParaRPr b="0" lang="pt-BR" sz="1800" spc="-1" strike="noStrike">
              <a:latin typeface="Arial"/>
            </a:endParaRPr>
          </a:p>
          <a:p>
            <a:pPr>
              <a:lnSpc>
                <a:spcPct val="100000"/>
              </a:lnSpc>
            </a:pPr>
            <a:endParaRPr b="0" lang="pt-BR" sz="1800" spc="-1" strike="noStrike">
              <a:latin typeface="Arial"/>
            </a:endParaRPr>
          </a:p>
        </p:txBody>
      </p:sp>
      <p:sp>
        <p:nvSpPr>
          <p:cNvPr id="336" name="CustomShape 2"/>
          <p:cNvSpPr/>
          <p:nvPr/>
        </p:nvSpPr>
        <p:spPr>
          <a:xfrm>
            <a:off x="831240" y="766440"/>
            <a:ext cx="949680" cy="1064160"/>
          </a:xfrm>
          <a:prstGeom prst="rect">
            <a:avLst/>
          </a:prstGeom>
          <a:noFill/>
          <a:ln>
            <a:noFill/>
          </a:ln>
        </p:spPr>
        <p:style>
          <a:lnRef idx="0"/>
          <a:fillRef idx="0"/>
          <a:effectRef idx="0"/>
          <a:fontRef idx="minor"/>
        </p:style>
        <p:txBody>
          <a:bodyPr wrap="none" lIns="90000" rIns="90000" tIns="45000" bIns="45000"/>
          <a:p>
            <a:pPr>
              <a:lnSpc>
                <a:spcPct val="100000"/>
              </a:lnSpc>
            </a:pPr>
            <a:r>
              <a:rPr b="1" lang="pt-BR" sz="3200" spc="-1" strike="noStrike">
                <a:solidFill>
                  <a:srgbClr val="000000"/>
                </a:solidFill>
                <a:latin typeface="Calibri"/>
                <a:ea typeface="DejaVu Sans"/>
              </a:rPr>
              <a:t>Lista</a:t>
            </a:r>
            <a:endParaRPr b="0" lang="pt-BR" sz="3200" spc="-1" strike="noStrike">
              <a:latin typeface="Arial"/>
            </a:endParaRPr>
          </a:p>
          <a:p>
            <a:pPr>
              <a:lnSpc>
                <a:spcPct val="100000"/>
              </a:lnSpc>
            </a:pPr>
            <a:endParaRPr b="0" lang="pt-BR" sz="3200" spc="-1" strike="noStrike">
              <a:latin typeface="Arial"/>
            </a:endParaRPr>
          </a:p>
        </p:txBody>
      </p:sp>
      <p:pic>
        <p:nvPicPr>
          <p:cNvPr id="337" name="Picture 2" descr=""/>
          <p:cNvPicPr/>
          <p:nvPr/>
        </p:nvPicPr>
        <p:blipFill>
          <a:blip r:embed="rId2"/>
          <a:srcRect l="8583" t="74149" r="67426" b="11703"/>
          <a:stretch/>
        </p:blipFill>
        <p:spPr>
          <a:xfrm>
            <a:off x="2805120" y="2277000"/>
            <a:ext cx="3125520" cy="1036800"/>
          </a:xfrm>
          <a:prstGeom prst="rect">
            <a:avLst/>
          </a:prstGeom>
          <a:ln>
            <a:noFill/>
          </a:ln>
        </p:spPr>
      </p:pic>
    </p:spTree>
  </p:cSld>
  <p:timing>
    <p:tnLst>
      <p:par>
        <p:cTn id="79" dur="indefinite" restart="never" nodeType="tmRoot">
          <p:childTnLst>
            <p:seq>
              <p:cTn id="80" dur="indefinite" nodeType="mainSeq"/>
              <p:prevCondLst>
                <p:cond delay="0" evt="onPrev">
                  <p:tgtEl>
                    <p:sldTgt/>
                  </p:tgtEl>
                </p:cond>
              </p:prevCondLst>
              <p:nextCondLst>
                <p:cond delay="0" evt="onNext">
                  <p:tgtEl>
                    <p:sldTgt/>
                  </p:tgtEl>
                </p:cond>
              </p:nextCondLst>
            </p:seq>
          </p:childTnLst>
        </p:cTn>
      </p:par>
    </p:tnLst>
  </p:timing>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38" name="Picture 2" descr=""/>
          <p:cNvPicPr/>
          <p:nvPr/>
        </p:nvPicPr>
        <p:blipFill>
          <a:blip r:embed="rId1"/>
          <a:stretch/>
        </p:blipFill>
        <p:spPr>
          <a:xfrm>
            <a:off x="395640" y="6237360"/>
            <a:ext cx="1819440" cy="614520"/>
          </a:xfrm>
          <a:prstGeom prst="rect">
            <a:avLst/>
          </a:prstGeom>
          <a:ln>
            <a:noFill/>
          </a:ln>
        </p:spPr>
      </p:pic>
      <p:sp>
        <p:nvSpPr>
          <p:cNvPr id="339" name="CustomShape 1"/>
          <p:cNvSpPr/>
          <p:nvPr/>
        </p:nvSpPr>
        <p:spPr>
          <a:xfrm>
            <a:off x="835560" y="1305000"/>
            <a:ext cx="2057400" cy="637920"/>
          </a:xfrm>
          <a:prstGeom prst="rect">
            <a:avLst/>
          </a:prstGeom>
          <a:noFill/>
          <a:ln>
            <a:noFill/>
          </a:ln>
        </p:spPr>
        <p:style>
          <a:lnRef idx="0"/>
          <a:fillRef idx="0"/>
          <a:effectRef idx="0"/>
          <a:fontRef idx="minor"/>
        </p:style>
        <p:txBody>
          <a:bodyPr wrap="none" lIns="90000" rIns="90000" tIns="45000" bIns="45000"/>
          <a:p>
            <a:pPr>
              <a:lnSpc>
                <a:spcPct val="100000"/>
              </a:lnSpc>
            </a:pPr>
            <a:r>
              <a:rPr b="1" lang="pt-BR" sz="1800" spc="-1" strike="noStrike">
                <a:solidFill>
                  <a:srgbClr val="000000"/>
                </a:solidFill>
                <a:latin typeface="Calibri"/>
                <a:ea typeface="DejaVu Sans"/>
              </a:rPr>
              <a:t>Entendendo cópias!</a:t>
            </a:r>
            <a:endParaRPr b="0" lang="pt-BR" sz="1800" spc="-1" strike="noStrike">
              <a:latin typeface="Arial"/>
            </a:endParaRPr>
          </a:p>
          <a:p>
            <a:pPr>
              <a:lnSpc>
                <a:spcPct val="100000"/>
              </a:lnSpc>
            </a:pPr>
            <a:endParaRPr b="0" lang="pt-BR" sz="1800" spc="-1" strike="noStrike">
              <a:latin typeface="Arial"/>
            </a:endParaRPr>
          </a:p>
        </p:txBody>
      </p:sp>
      <p:sp>
        <p:nvSpPr>
          <p:cNvPr id="340" name="CustomShape 2"/>
          <p:cNvSpPr/>
          <p:nvPr/>
        </p:nvSpPr>
        <p:spPr>
          <a:xfrm>
            <a:off x="831240" y="766440"/>
            <a:ext cx="949680" cy="1064160"/>
          </a:xfrm>
          <a:prstGeom prst="rect">
            <a:avLst/>
          </a:prstGeom>
          <a:noFill/>
          <a:ln>
            <a:noFill/>
          </a:ln>
        </p:spPr>
        <p:style>
          <a:lnRef idx="0"/>
          <a:fillRef idx="0"/>
          <a:effectRef idx="0"/>
          <a:fontRef idx="minor"/>
        </p:style>
        <p:txBody>
          <a:bodyPr wrap="none" lIns="90000" rIns="90000" tIns="45000" bIns="45000"/>
          <a:p>
            <a:pPr>
              <a:lnSpc>
                <a:spcPct val="100000"/>
              </a:lnSpc>
            </a:pPr>
            <a:r>
              <a:rPr b="1" lang="pt-BR" sz="3200" spc="-1" strike="noStrike">
                <a:solidFill>
                  <a:srgbClr val="000000"/>
                </a:solidFill>
                <a:latin typeface="Calibri"/>
                <a:ea typeface="DejaVu Sans"/>
              </a:rPr>
              <a:t>Lista</a:t>
            </a:r>
            <a:endParaRPr b="0" lang="pt-BR" sz="3200" spc="-1" strike="noStrike">
              <a:latin typeface="Arial"/>
            </a:endParaRPr>
          </a:p>
          <a:p>
            <a:pPr>
              <a:lnSpc>
                <a:spcPct val="100000"/>
              </a:lnSpc>
            </a:pPr>
            <a:endParaRPr b="0" lang="pt-BR" sz="3200" spc="-1" strike="noStrike">
              <a:latin typeface="Arial"/>
            </a:endParaRPr>
          </a:p>
        </p:txBody>
      </p:sp>
      <p:pic>
        <p:nvPicPr>
          <p:cNvPr id="341" name="Picture 2" descr=""/>
          <p:cNvPicPr/>
          <p:nvPr/>
        </p:nvPicPr>
        <p:blipFill>
          <a:blip r:embed="rId2"/>
          <a:srcRect l="8583" t="74149" r="67426" b="11703"/>
          <a:stretch/>
        </p:blipFill>
        <p:spPr>
          <a:xfrm>
            <a:off x="2805120" y="2277000"/>
            <a:ext cx="3125520" cy="1036800"/>
          </a:xfrm>
          <a:prstGeom prst="rect">
            <a:avLst/>
          </a:prstGeom>
          <a:ln>
            <a:noFill/>
          </a:ln>
        </p:spPr>
      </p:pic>
      <p:pic>
        <p:nvPicPr>
          <p:cNvPr id="342" name="Picture 3" descr=""/>
          <p:cNvPicPr/>
          <p:nvPr/>
        </p:nvPicPr>
        <p:blipFill>
          <a:blip r:embed="rId3"/>
          <a:srcRect l="8674" t="76486" r="68145" b="11614"/>
          <a:stretch/>
        </p:blipFill>
        <p:spPr>
          <a:xfrm>
            <a:off x="2805120" y="3707280"/>
            <a:ext cx="3020040" cy="872280"/>
          </a:xfrm>
          <a:prstGeom prst="rect">
            <a:avLst/>
          </a:prstGeom>
          <a:ln>
            <a:noFill/>
          </a:ln>
        </p:spPr>
      </p:pic>
    </p:spTree>
  </p:cSld>
  <p:timing>
    <p:tnLst>
      <p:par>
        <p:cTn id="81" dur="indefinite" restart="never" nodeType="tmRoot">
          <p:childTnLst>
            <p:seq>
              <p:cTn id="82" dur="indefinite" nodeType="mainSeq"/>
              <p:prevCondLst>
                <p:cond delay="0" evt="onPrev">
                  <p:tgtEl>
                    <p:sldTgt/>
                  </p:tgtEl>
                </p:cond>
              </p:prevCondLst>
              <p:nextCondLst>
                <p:cond delay="0" evt="onNext">
                  <p:tgtEl>
                    <p:sldTgt/>
                  </p:tgtEl>
                </p:cond>
              </p:nextCondLst>
            </p:seq>
          </p:childTnLst>
        </p:cTn>
      </p:par>
    </p:tnLst>
  </p:timing>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43" name="Picture 2" descr=""/>
          <p:cNvPicPr/>
          <p:nvPr/>
        </p:nvPicPr>
        <p:blipFill>
          <a:blip r:embed="rId1"/>
          <a:stretch/>
        </p:blipFill>
        <p:spPr>
          <a:xfrm>
            <a:off x="395640" y="6237360"/>
            <a:ext cx="1819440" cy="614520"/>
          </a:xfrm>
          <a:prstGeom prst="rect">
            <a:avLst/>
          </a:prstGeom>
          <a:ln>
            <a:noFill/>
          </a:ln>
        </p:spPr>
      </p:pic>
      <p:sp>
        <p:nvSpPr>
          <p:cNvPr id="344" name="CustomShape 1"/>
          <p:cNvSpPr/>
          <p:nvPr/>
        </p:nvSpPr>
        <p:spPr>
          <a:xfrm>
            <a:off x="835560" y="1305000"/>
            <a:ext cx="2057400" cy="637920"/>
          </a:xfrm>
          <a:prstGeom prst="rect">
            <a:avLst/>
          </a:prstGeom>
          <a:noFill/>
          <a:ln>
            <a:noFill/>
          </a:ln>
        </p:spPr>
        <p:style>
          <a:lnRef idx="0"/>
          <a:fillRef idx="0"/>
          <a:effectRef idx="0"/>
          <a:fontRef idx="minor"/>
        </p:style>
        <p:txBody>
          <a:bodyPr wrap="none" lIns="90000" rIns="90000" tIns="45000" bIns="45000"/>
          <a:p>
            <a:pPr>
              <a:lnSpc>
                <a:spcPct val="100000"/>
              </a:lnSpc>
            </a:pPr>
            <a:r>
              <a:rPr b="1" lang="pt-BR" sz="1800" spc="-1" strike="noStrike">
                <a:solidFill>
                  <a:srgbClr val="000000"/>
                </a:solidFill>
                <a:latin typeface="Calibri"/>
                <a:ea typeface="DejaVu Sans"/>
              </a:rPr>
              <a:t>Entendendo cópias!</a:t>
            </a:r>
            <a:endParaRPr b="0" lang="pt-BR" sz="1800" spc="-1" strike="noStrike">
              <a:latin typeface="Arial"/>
            </a:endParaRPr>
          </a:p>
          <a:p>
            <a:pPr>
              <a:lnSpc>
                <a:spcPct val="100000"/>
              </a:lnSpc>
            </a:pPr>
            <a:endParaRPr b="0" lang="pt-BR" sz="1800" spc="-1" strike="noStrike">
              <a:latin typeface="Arial"/>
            </a:endParaRPr>
          </a:p>
        </p:txBody>
      </p:sp>
      <p:sp>
        <p:nvSpPr>
          <p:cNvPr id="345" name="CustomShape 2"/>
          <p:cNvSpPr/>
          <p:nvPr/>
        </p:nvSpPr>
        <p:spPr>
          <a:xfrm>
            <a:off x="831240" y="766440"/>
            <a:ext cx="949680" cy="1064160"/>
          </a:xfrm>
          <a:prstGeom prst="rect">
            <a:avLst/>
          </a:prstGeom>
          <a:noFill/>
          <a:ln>
            <a:noFill/>
          </a:ln>
        </p:spPr>
        <p:style>
          <a:lnRef idx="0"/>
          <a:fillRef idx="0"/>
          <a:effectRef idx="0"/>
          <a:fontRef idx="minor"/>
        </p:style>
        <p:txBody>
          <a:bodyPr wrap="none" lIns="90000" rIns="90000" tIns="45000" bIns="45000"/>
          <a:p>
            <a:pPr>
              <a:lnSpc>
                <a:spcPct val="100000"/>
              </a:lnSpc>
            </a:pPr>
            <a:r>
              <a:rPr b="1" lang="pt-BR" sz="3200" spc="-1" strike="noStrike">
                <a:solidFill>
                  <a:srgbClr val="000000"/>
                </a:solidFill>
                <a:latin typeface="Calibri"/>
                <a:ea typeface="DejaVu Sans"/>
              </a:rPr>
              <a:t>Lista</a:t>
            </a:r>
            <a:endParaRPr b="0" lang="pt-BR" sz="3200" spc="-1" strike="noStrike">
              <a:latin typeface="Arial"/>
            </a:endParaRPr>
          </a:p>
          <a:p>
            <a:pPr>
              <a:lnSpc>
                <a:spcPct val="100000"/>
              </a:lnSpc>
            </a:pPr>
            <a:endParaRPr b="0" lang="pt-BR" sz="3200" spc="-1" strike="noStrike">
              <a:latin typeface="Arial"/>
            </a:endParaRPr>
          </a:p>
        </p:txBody>
      </p:sp>
      <p:pic>
        <p:nvPicPr>
          <p:cNvPr id="346" name="Picture 2" descr=""/>
          <p:cNvPicPr/>
          <p:nvPr/>
        </p:nvPicPr>
        <p:blipFill>
          <a:blip r:embed="rId2"/>
          <a:srcRect l="8583" t="74149" r="67426" b="11703"/>
          <a:stretch/>
        </p:blipFill>
        <p:spPr>
          <a:xfrm>
            <a:off x="2805120" y="2277000"/>
            <a:ext cx="3125520" cy="1036800"/>
          </a:xfrm>
          <a:prstGeom prst="rect">
            <a:avLst/>
          </a:prstGeom>
          <a:ln>
            <a:noFill/>
          </a:ln>
        </p:spPr>
      </p:pic>
      <p:pic>
        <p:nvPicPr>
          <p:cNvPr id="347" name="Picture 3" descr=""/>
          <p:cNvPicPr/>
          <p:nvPr/>
        </p:nvPicPr>
        <p:blipFill>
          <a:blip r:embed="rId3"/>
          <a:srcRect l="8674" t="76486" r="68145" b="11614"/>
          <a:stretch/>
        </p:blipFill>
        <p:spPr>
          <a:xfrm>
            <a:off x="2805120" y="3707280"/>
            <a:ext cx="3020040" cy="872280"/>
          </a:xfrm>
          <a:prstGeom prst="rect">
            <a:avLst/>
          </a:prstGeom>
          <a:ln>
            <a:noFill/>
          </a:ln>
        </p:spPr>
      </p:pic>
      <p:pic>
        <p:nvPicPr>
          <p:cNvPr id="348" name="Picture 4" descr=""/>
          <p:cNvPicPr/>
          <p:nvPr/>
        </p:nvPicPr>
        <p:blipFill>
          <a:blip r:embed="rId4"/>
          <a:srcRect l="8674" t="76486" r="66291" b="11614"/>
          <a:stretch/>
        </p:blipFill>
        <p:spPr>
          <a:xfrm>
            <a:off x="2805120" y="4926600"/>
            <a:ext cx="3260520" cy="872280"/>
          </a:xfrm>
          <a:prstGeom prst="rect">
            <a:avLst/>
          </a:prstGeom>
          <a:ln>
            <a:noFill/>
          </a:ln>
        </p:spPr>
      </p:pic>
    </p:spTree>
  </p:cSld>
  <p:timing>
    <p:tnLst>
      <p:par>
        <p:cTn id="83" dur="indefinite" restart="never" nodeType="tmRoot">
          <p:childTnLst>
            <p:seq>
              <p:cTn id="84" dur="indefinite" nodeType="mainSeq"/>
              <p:prevCondLst>
                <p:cond delay="0" evt="onPrev">
                  <p:tgtEl>
                    <p:sldTgt/>
                  </p:tgtEl>
                </p:cond>
              </p:prevCondLst>
              <p:nextCondLst>
                <p:cond delay="0" evt="onNext">
                  <p:tgtEl>
                    <p:sldTgt/>
                  </p:tgtEl>
                </p:cond>
              </p:nextCondLst>
            </p:seq>
          </p:childTnLst>
        </p:cTn>
      </p:par>
    </p:tnLst>
  </p:timing>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9" name="CustomShape 1"/>
          <p:cNvSpPr/>
          <p:nvPr/>
        </p:nvSpPr>
        <p:spPr>
          <a:xfrm>
            <a:off x="832320" y="766440"/>
            <a:ext cx="1262160" cy="1064160"/>
          </a:xfrm>
          <a:prstGeom prst="rect">
            <a:avLst/>
          </a:prstGeom>
          <a:noFill/>
          <a:ln>
            <a:noFill/>
          </a:ln>
        </p:spPr>
        <p:style>
          <a:lnRef idx="0"/>
          <a:fillRef idx="0"/>
          <a:effectRef idx="0"/>
          <a:fontRef idx="minor"/>
        </p:style>
        <p:txBody>
          <a:bodyPr wrap="none" lIns="90000" rIns="90000" tIns="45000" bIns="45000"/>
          <a:p>
            <a:pPr>
              <a:lnSpc>
                <a:spcPct val="100000"/>
              </a:lnSpc>
            </a:pPr>
            <a:r>
              <a:rPr b="1" lang="pt-BR" sz="3200" spc="-1" strike="noStrike">
                <a:solidFill>
                  <a:srgbClr val="000000"/>
                </a:solidFill>
                <a:latin typeface="Calibri"/>
                <a:ea typeface="DejaVu Sans"/>
              </a:rPr>
              <a:t>Tuplas</a:t>
            </a:r>
            <a:endParaRPr b="0" lang="pt-BR" sz="3200" spc="-1" strike="noStrike">
              <a:latin typeface="Arial"/>
            </a:endParaRPr>
          </a:p>
          <a:p>
            <a:pPr>
              <a:lnSpc>
                <a:spcPct val="100000"/>
              </a:lnSpc>
            </a:pPr>
            <a:endParaRPr b="0" lang="pt-BR" sz="3200" spc="-1" strike="noStrike">
              <a:latin typeface="Arial"/>
            </a:endParaRPr>
          </a:p>
        </p:txBody>
      </p:sp>
      <p:pic>
        <p:nvPicPr>
          <p:cNvPr id="350" name="Picture 2" descr=""/>
          <p:cNvPicPr/>
          <p:nvPr/>
        </p:nvPicPr>
        <p:blipFill>
          <a:blip r:embed="rId1"/>
          <a:stretch/>
        </p:blipFill>
        <p:spPr>
          <a:xfrm>
            <a:off x="395640" y="6237360"/>
            <a:ext cx="1819440" cy="614520"/>
          </a:xfrm>
          <a:prstGeom prst="rect">
            <a:avLst/>
          </a:prstGeom>
          <a:ln>
            <a:noFill/>
          </a:ln>
        </p:spPr>
      </p:pic>
      <p:sp>
        <p:nvSpPr>
          <p:cNvPr id="351" name="CustomShape 2"/>
          <p:cNvSpPr/>
          <p:nvPr/>
        </p:nvSpPr>
        <p:spPr>
          <a:xfrm>
            <a:off x="835920" y="1340640"/>
            <a:ext cx="7344360" cy="2528640"/>
          </a:xfrm>
          <a:prstGeom prst="rect">
            <a:avLst/>
          </a:prstGeom>
          <a:noFill/>
          <a:ln>
            <a:noFill/>
          </a:ln>
        </p:spPr>
        <p:style>
          <a:lnRef idx="0"/>
          <a:fillRef idx="0"/>
          <a:effectRef idx="0"/>
          <a:fontRef idx="minor"/>
        </p:style>
        <p:txBody>
          <a:bodyPr lIns="90000" rIns="90000" tIns="45000" bIns="45000"/>
          <a:p>
            <a:pPr>
              <a:lnSpc>
                <a:spcPct val="100000"/>
              </a:lnSpc>
            </a:pPr>
            <a:r>
              <a:rPr b="0" lang="pt-BR" sz="2000" spc="-1" strike="noStrike">
                <a:solidFill>
                  <a:srgbClr val="000000"/>
                </a:solidFill>
                <a:latin typeface="Calibri"/>
                <a:ea typeface="DejaVu Sans"/>
              </a:rPr>
              <a:t>Vamos ver agora um novo tipo de sequência, um outro tipo de sequência padrão na linguagem: </a:t>
            </a:r>
            <a:endParaRPr b="0" lang="pt-BR" sz="2000" spc="-1" strike="noStrike">
              <a:latin typeface="Arial"/>
            </a:endParaRPr>
          </a:p>
          <a:p>
            <a:pPr>
              <a:lnSpc>
                <a:spcPct val="100000"/>
              </a:lnSpc>
            </a:pPr>
            <a:endParaRPr b="0" lang="pt-BR" sz="2000" spc="-1" strike="noStrike">
              <a:latin typeface="Arial"/>
            </a:endParaRPr>
          </a:p>
          <a:p>
            <a:pPr>
              <a:lnSpc>
                <a:spcPct val="100000"/>
              </a:lnSpc>
            </a:pPr>
            <a:r>
              <a:rPr b="1" lang="pt-BR" sz="2000" spc="-1" strike="noStrike">
                <a:solidFill>
                  <a:srgbClr val="000000"/>
                </a:solidFill>
                <a:latin typeface="Calibri"/>
                <a:ea typeface="DejaVu Sans"/>
              </a:rPr>
              <a:t>a tupla (tuple).</a:t>
            </a:r>
            <a:r>
              <a:rPr b="0" lang="pt-BR" sz="2000" spc="-1" strike="noStrike">
                <a:solidFill>
                  <a:srgbClr val="000000"/>
                </a:solidFill>
                <a:latin typeface="Calibri"/>
                <a:ea typeface="DejaVu Sans"/>
              </a:rPr>
              <a:t> </a:t>
            </a:r>
            <a:endParaRPr b="0" lang="pt-BR" sz="2000" spc="-1" strike="noStrike">
              <a:latin typeface="Arial"/>
            </a:endParaRPr>
          </a:p>
          <a:p>
            <a:pPr>
              <a:lnSpc>
                <a:spcPct val="100000"/>
              </a:lnSpc>
            </a:pPr>
            <a:endParaRPr b="0" lang="pt-BR" sz="2000" spc="-1" strike="noStrike">
              <a:latin typeface="Arial"/>
            </a:endParaRPr>
          </a:p>
          <a:p>
            <a:pPr>
              <a:lnSpc>
                <a:spcPct val="100000"/>
              </a:lnSpc>
            </a:pPr>
            <a:r>
              <a:rPr b="0" lang="pt-BR" sz="2000" spc="-1" strike="noStrike">
                <a:solidFill>
                  <a:srgbClr val="000000"/>
                </a:solidFill>
                <a:latin typeface="Calibri"/>
                <a:ea typeface="DejaVu Sans"/>
              </a:rPr>
              <a:t>Uma tupla consiste em uma sequência de valores separados por vírgulas, podendo ser vista como lista em Python, com a diferença de ser imutável (assim como strings).</a:t>
            </a:r>
            <a:endParaRPr b="0" lang="pt-BR" sz="2000" spc="-1" strike="noStrike">
              <a:latin typeface="Arial"/>
            </a:endParaRPr>
          </a:p>
        </p:txBody>
      </p:sp>
      <p:sp>
        <p:nvSpPr>
          <p:cNvPr id="352" name="CustomShape 3"/>
          <p:cNvSpPr/>
          <p:nvPr/>
        </p:nvSpPr>
        <p:spPr>
          <a:xfrm>
            <a:off x="1122120" y="4653000"/>
            <a:ext cx="902520" cy="363600"/>
          </a:xfrm>
          <a:prstGeom prst="rect">
            <a:avLst/>
          </a:prstGeom>
          <a:noFill/>
          <a:ln>
            <a:noFill/>
          </a:ln>
        </p:spPr>
        <p:style>
          <a:lnRef idx="0"/>
          <a:fillRef idx="0"/>
          <a:effectRef idx="0"/>
          <a:fontRef idx="minor"/>
        </p:style>
        <p:txBody>
          <a:bodyPr wrap="none" lIns="90000" rIns="90000" tIns="45000" bIns="45000"/>
          <a:p>
            <a:pPr>
              <a:lnSpc>
                <a:spcPct val="100000"/>
              </a:lnSpc>
            </a:pPr>
            <a:r>
              <a:rPr b="0" lang="pt-BR" sz="1800" spc="-1" strike="noStrike">
                <a:solidFill>
                  <a:srgbClr val="000000"/>
                </a:solidFill>
                <a:latin typeface="Calibri"/>
                <a:ea typeface="DejaVu Sans"/>
              </a:rPr>
              <a:t>Sintaxe:</a:t>
            </a:r>
            <a:endParaRPr b="0" lang="pt-BR" sz="1800" spc="-1" strike="noStrike">
              <a:latin typeface="Arial"/>
            </a:endParaRPr>
          </a:p>
        </p:txBody>
      </p:sp>
      <p:sp>
        <p:nvSpPr>
          <p:cNvPr id="353" name="CustomShape 4"/>
          <p:cNvSpPr/>
          <p:nvPr/>
        </p:nvSpPr>
        <p:spPr>
          <a:xfrm>
            <a:off x="3427200" y="5022360"/>
            <a:ext cx="1850400" cy="637920"/>
          </a:xfrm>
          <a:prstGeom prst="rect">
            <a:avLst/>
          </a:prstGeom>
          <a:noFill/>
          <a:ln>
            <a:noFill/>
          </a:ln>
        </p:spPr>
        <p:style>
          <a:lnRef idx="0"/>
          <a:fillRef idx="0"/>
          <a:effectRef idx="0"/>
          <a:fontRef idx="minor"/>
        </p:style>
        <p:txBody>
          <a:bodyPr wrap="none" lIns="90000" rIns="90000" tIns="45000" bIns="45000"/>
          <a:p>
            <a:pPr>
              <a:lnSpc>
                <a:spcPct val="100000"/>
              </a:lnSpc>
            </a:pPr>
            <a:r>
              <a:rPr b="0" lang="pt-BR" sz="3600" spc="-1" strike="noStrike">
                <a:solidFill>
                  <a:srgbClr val="2e75b6"/>
                </a:solidFill>
                <a:latin typeface="Calibri"/>
                <a:ea typeface="DejaVu Sans"/>
              </a:rPr>
              <a:t>tupla = ()</a:t>
            </a:r>
            <a:endParaRPr b="0" lang="pt-BR" sz="3600" spc="-1" strike="noStrike">
              <a:latin typeface="Arial"/>
            </a:endParaRPr>
          </a:p>
        </p:txBody>
      </p:sp>
    </p:spTree>
  </p:cSld>
  <p:timing>
    <p:tnLst>
      <p:par>
        <p:cTn id="85" dur="indefinite" restart="never" nodeType="tmRoot">
          <p:childTnLst>
            <p:seq>
              <p:cTn id="86" dur="indefinite" nodeType="mainSeq"/>
              <p:prevCondLst>
                <p:cond delay="0" evt="onPrev">
                  <p:tgtEl>
                    <p:sldTgt/>
                  </p:tgtEl>
                </p:cond>
              </p:prevCondLst>
              <p:nextCondLst>
                <p:cond delay="0" evt="onNext">
                  <p:tgtEl>
                    <p:sldTgt/>
                  </p:tgtEl>
                </p:cond>
              </p:nextCondLst>
            </p:seq>
          </p:childTnLst>
        </p:cTn>
      </p:par>
    </p:tnLst>
  </p:timing>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4" name="CustomShape 1"/>
          <p:cNvSpPr/>
          <p:nvPr/>
        </p:nvSpPr>
        <p:spPr>
          <a:xfrm>
            <a:off x="832320" y="766440"/>
            <a:ext cx="1262160" cy="1064160"/>
          </a:xfrm>
          <a:prstGeom prst="rect">
            <a:avLst/>
          </a:prstGeom>
          <a:noFill/>
          <a:ln>
            <a:noFill/>
          </a:ln>
        </p:spPr>
        <p:style>
          <a:lnRef idx="0"/>
          <a:fillRef idx="0"/>
          <a:effectRef idx="0"/>
          <a:fontRef idx="minor"/>
        </p:style>
        <p:txBody>
          <a:bodyPr wrap="none" lIns="90000" rIns="90000" tIns="45000" bIns="45000"/>
          <a:p>
            <a:pPr>
              <a:lnSpc>
                <a:spcPct val="100000"/>
              </a:lnSpc>
            </a:pPr>
            <a:r>
              <a:rPr b="1" lang="pt-BR" sz="3200" spc="-1" strike="noStrike">
                <a:solidFill>
                  <a:srgbClr val="000000"/>
                </a:solidFill>
                <a:latin typeface="Calibri"/>
                <a:ea typeface="DejaVu Sans"/>
              </a:rPr>
              <a:t>Tuplas</a:t>
            </a:r>
            <a:endParaRPr b="0" lang="pt-BR" sz="3200" spc="-1" strike="noStrike">
              <a:latin typeface="Arial"/>
            </a:endParaRPr>
          </a:p>
          <a:p>
            <a:pPr>
              <a:lnSpc>
                <a:spcPct val="100000"/>
              </a:lnSpc>
            </a:pPr>
            <a:endParaRPr b="0" lang="pt-BR" sz="3200" spc="-1" strike="noStrike">
              <a:latin typeface="Arial"/>
            </a:endParaRPr>
          </a:p>
        </p:txBody>
      </p:sp>
      <p:pic>
        <p:nvPicPr>
          <p:cNvPr id="355" name="Picture 2" descr=""/>
          <p:cNvPicPr/>
          <p:nvPr/>
        </p:nvPicPr>
        <p:blipFill>
          <a:blip r:embed="rId1"/>
          <a:stretch/>
        </p:blipFill>
        <p:spPr>
          <a:xfrm>
            <a:off x="395640" y="6237360"/>
            <a:ext cx="1819440" cy="614520"/>
          </a:xfrm>
          <a:prstGeom prst="rect">
            <a:avLst/>
          </a:prstGeom>
          <a:ln>
            <a:noFill/>
          </a:ln>
        </p:spPr>
      </p:pic>
      <p:sp>
        <p:nvSpPr>
          <p:cNvPr id="356" name="CustomShape 2"/>
          <p:cNvSpPr/>
          <p:nvPr/>
        </p:nvSpPr>
        <p:spPr>
          <a:xfrm>
            <a:off x="835920" y="1340640"/>
            <a:ext cx="7344360" cy="2832480"/>
          </a:xfrm>
          <a:prstGeom prst="rect">
            <a:avLst/>
          </a:prstGeom>
          <a:noFill/>
          <a:ln>
            <a:noFill/>
          </a:ln>
        </p:spPr>
        <p:style>
          <a:lnRef idx="0"/>
          <a:fillRef idx="0"/>
          <a:effectRef idx="0"/>
          <a:fontRef idx="minor"/>
        </p:style>
        <p:txBody>
          <a:bodyPr lIns="90000" rIns="90000" tIns="45000" bIns="45000"/>
          <a:p>
            <a:pPr>
              <a:lnSpc>
                <a:spcPct val="100000"/>
              </a:lnSpc>
            </a:pPr>
            <a:r>
              <a:rPr b="0" lang="pt-BR" sz="1800" spc="-1" strike="noStrike">
                <a:solidFill>
                  <a:srgbClr val="000000"/>
                </a:solidFill>
                <a:latin typeface="Calibri"/>
                <a:ea typeface="DejaVu Sans"/>
              </a:rPr>
              <a:t>Uma das grandes utilidades das Tuplas é para a representação de valores constante, além disso elas podem ser usadas de diversas formas: pares ordenados (x, y), registros de funcionário extraídos uma base de dados, etc. </a:t>
            </a:r>
            <a:endParaRPr b="0" lang="pt-BR" sz="1800" spc="-1" strike="noStrike">
              <a:latin typeface="Arial"/>
            </a:endParaRPr>
          </a:p>
          <a:p>
            <a:pPr>
              <a:lnSpc>
                <a:spcPct val="100000"/>
              </a:lnSpc>
            </a:pPr>
            <a:endParaRPr b="0" lang="pt-BR" sz="1800" spc="-1" strike="noStrike">
              <a:latin typeface="Arial"/>
            </a:endParaRPr>
          </a:p>
          <a:p>
            <a:pPr>
              <a:lnSpc>
                <a:spcPct val="100000"/>
              </a:lnSpc>
            </a:pPr>
            <a:r>
              <a:rPr b="0" lang="pt-BR" sz="1800" spc="-1" strike="noStrike">
                <a:solidFill>
                  <a:srgbClr val="000000"/>
                </a:solidFill>
                <a:latin typeface="Calibri"/>
                <a:ea typeface="DejaVu Sans"/>
              </a:rPr>
              <a:t>Um ponto interessante é a criação de tuplas contendo 0 ou 1 itens: a sintaxe usa certos truques para acomodar estes casos. No caso das Tuplas vazias, um par de parênteses vazios é o necessário para construí-la; uma tupla unitária é construída por um único valor e uma vírgula entre parênteses (não basta colocar um único valor entre parênteses). Um pouco estranho, mas é assim que funciona:</a:t>
            </a:r>
            <a:endParaRPr b="0" lang="pt-BR" sz="1800" spc="-1" strike="noStrike">
              <a:latin typeface="Arial"/>
            </a:endParaRPr>
          </a:p>
        </p:txBody>
      </p:sp>
    </p:spTree>
  </p:cSld>
  <p:timing>
    <p:tnLst>
      <p:par>
        <p:cTn id="87" dur="indefinite" restart="never" nodeType="tmRoot">
          <p:childTnLst>
            <p:seq>
              <p:cTn id="88" dur="indefinite" nodeType="mainSeq"/>
              <p:prevCondLst>
                <p:cond delay="0" evt="onPrev">
                  <p:tgtEl>
                    <p:sldTgt/>
                  </p:tgtEl>
                </p:cond>
              </p:prevCondLst>
              <p:nextCondLst>
                <p:cond delay="0" evt="onNext">
                  <p:tgtEl>
                    <p:sldTgt/>
                  </p:tgtEl>
                </p:cond>
              </p:nextCondLst>
            </p:seq>
          </p:childTnLst>
        </p:cTn>
      </p:par>
    </p:tnLst>
  </p:timing>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7" name="CustomShape 1"/>
          <p:cNvSpPr/>
          <p:nvPr/>
        </p:nvSpPr>
        <p:spPr>
          <a:xfrm>
            <a:off x="832320" y="766440"/>
            <a:ext cx="1262160" cy="1064160"/>
          </a:xfrm>
          <a:prstGeom prst="rect">
            <a:avLst/>
          </a:prstGeom>
          <a:noFill/>
          <a:ln>
            <a:noFill/>
          </a:ln>
        </p:spPr>
        <p:style>
          <a:lnRef idx="0"/>
          <a:fillRef idx="0"/>
          <a:effectRef idx="0"/>
          <a:fontRef idx="minor"/>
        </p:style>
        <p:txBody>
          <a:bodyPr wrap="none" lIns="90000" rIns="90000" tIns="45000" bIns="45000"/>
          <a:p>
            <a:pPr>
              <a:lnSpc>
                <a:spcPct val="100000"/>
              </a:lnSpc>
            </a:pPr>
            <a:r>
              <a:rPr b="1" lang="pt-BR" sz="3200" spc="-1" strike="noStrike">
                <a:solidFill>
                  <a:srgbClr val="000000"/>
                </a:solidFill>
                <a:latin typeface="Calibri"/>
                <a:ea typeface="DejaVu Sans"/>
              </a:rPr>
              <a:t>Tuplas</a:t>
            </a:r>
            <a:endParaRPr b="0" lang="pt-BR" sz="3200" spc="-1" strike="noStrike">
              <a:latin typeface="Arial"/>
            </a:endParaRPr>
          </a:p>
          <a:p>
            <a:pPr>
              <a:lnSpc>
                <a:spcPct val="100000"/>
              </a:lnSpc>
            </a:pPr>
            <a:endParaRPr b="0" lang="pt-BR" sz="3200" spc="-1" strike="noStrike">
              <a:latin typeface="Arial"/>
            </a:endParaRPr>
          </a:p>
        </p:txBody>
      </p:sp>
      <p:pic>
        <p:nvPicPr>
          <p:cNvPr id="358" name="Picture 2" descr=""/>
          <p:cNvPicPr/>
          <p:nvPr/>
        </p:nvPicPr>
        <p:blipFill>
          <a:blip r:embed="rId1"/>
          <a:stretch/>
        </p:blipFill>
        <p:spPr>
          <a:xfrm>
            <a:off x="395640" y="6237360"/>
            <a:ext cx="1819440" cy="614520"/>
          </a:xfrm>
          <a:prstGeom prst="rect">
            <a:avLst/>
          </a:prstGeom>
          <a:ln>
            <a:noFill/>
          </a:ln>
        </p:spPr>
      </p:pic>
      <p:sp>
        <p:nvSpPr>
          <p:cNvPr id="359" name="CustomShape 2"/>
          <p:cNvSpPr/>
          <p:nvPr/>
        </p:nvSpPr>
        <p:spPr>
          <a:xfrm>
            <a:off x="835920" y="1340640"/>
            <a:ext cx="7344360" cy="2832480"/>
          </a:xfrm>
          <a:prstGeom prst="rect">
            <a:avLst/>
          </a:prstGeom>
          <a:noFill/>
          <a:ln>
            <a:noFill/>
          </a:ln>
        </p:spPr>
        <p:style>
          <a:lnRef idx="0"/>
          <a:fillRef idx="0"/>
          <a:effectRef idx="0"/>
          <a:fontRef idx="minor"/>
        </p:style>
        <p:txBody>
          <a:bodyPr lIns="90000" rIns="90000" tIns="45000" bIns="45000"/>
          <a:p>
            <a:pPr>
              <a:lnSpc>
                <a:spcPct val="100000"/>
              </a:lnSpc>
            </a:pPr>
            <a:r>
              <a:rPr b="0" lang="pt-BR" sz="1800" spc="-1" strike="noStrike">
                <a:solidFill>
                  <a:srgbClr val="000000"/>
                </a:solidFill>
                <a:latin typeface="Calibri"/>
                <a:ea typeface="DejaVu Sans"/>
              </a:rPr>
              <a:t>Uma das grandes utilidades das Tuplas é para a representação de valores constante, além disso elas podem ser usadas de diversas formas: pares ordenados (x, y), registros de funcionário extraídos uma base de dados, etc. </a:t>
            </a:r>
            <a:endParaRPr b="0" lang="pt-BR" sz="1800" spc="-1" strike="noStrike">
              <a:latin typeface="Arial"/>
            </a:endParaRPr>
          </a:p>
          <a:p>
            <a:pPr>
              <a:lnSpc>
                <a:spcPct val="100000"/>
              </a:lnSpc>
            </a:pPr>
            <a:endParaRPr b="0" lang="pt-BR" sz="1800" spc="-1" strike="noStrike">
              <a:latin typeface="Arial"/>
            </a:endParaRPr>
          </a:p>
          <a:p>
            <a:pPr>
              <a:lnSpc>
                <a:spcPct val="100000"/>
              </a:lnSpc>
            </a:pPr>
            <a:r>
              <a:rPr b="0" lang="pt-BR" sz="1800" spc="-1" strike="noStrike">
                <a:solidFill>
                  <a:srgbClr val="000000"/>
                </a:solidFill>
                <a:latin typeface="Calibri"/>
                <a:ea typeface="DejaVu Sans"/>
              </a:rPr>
              <a:t>Um ponto interessante é a criação de tuplas contendo 0 ou 1 itens: a sintaxe usa certos truques para acomodar estes casos. No caso das Tuplas vazias, um par de parênteses vazios é o necessário para construí-la; uma tupla unitária é construída por um único valor e uma vírgula entre parênteses (não basta colocar um único valor entre parênteses). Um pouco estranho, mas é assim que funciona:</a:t>
            </a:r>
            <a:endParaRPr b="0" lang="pt-BR" sz="1800" spc="-1" strike="noStrike">
              <a:latin typeface="Arial"/>
            </a:endParaRPr>
          </a:p>
        </p:txBody>
      </p:sp>
      <p:pic>
        <p:nvPicPr>
          <p:cNvPr id="360" name="Picture 2" descr=""/>
          <p:cNvPicPr/>
          <p:nvPr/>
        </p:nvPicPr>
        <p:blipFill>
          <a:blip r:embed="rId2"/>
          <a:srcRect l="3774" t="19345" r="70807" b="56949"/>
          <a:stretch/>
        </p:blipFill>
        <p:spPr>
          <a:xfrm>
            <a:off x="2627640" y="4365000"/>
            <a:ext cx="3311640" cy="1736280"/>
          </a:xfrm>
          <a:prstGeom prst="rect">
            <a:avLst/>
          </a:prstGeom>
          <a:ln>
            <a:noFill/>
          </a:ln>
        </p:spPr>
      </p:pic>
    </p:spTree>
  </p:cSld>
  <p:timing>
    <p:tnLst>
      <p:par>
        <p:cTn id="89" dur="indefinite" restart="never" nodeType="tmRoot">
          <p:childTnLst>
            <p:seq>
              <p:cTn id="90" dur="indefinite" nodeType="mainSeq"/>
              <p:prevCondLst>
                <p:cond delay="0" evt="onPrev">
                  <p:tgtEl>
                    <p:sldTgt/>
                  </p:tgtEl>
                </p:cond>
              </p:prevCondLst>
              <p:nextCondLst>
                <p:cond delay="0" evt="onNext">
                  <p:tgtEl>
                    <p:sldTgt/>
                  </p:tgtEl>
                </p:cond>
              </p:nextCondLst>
            </p:seq>
          </p:childTnLst>
        </p:cTn>
      </p:par>
    </p:tnLst>
  </p:timing>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1" name="CustomShape 1"/>
          <p:cNvSpPr/>
          <p:nvPr/>
        </p:nvSpPr>
        <p:spPr>
          <a:xfrm>
            <a:off x="832320" y="766440"/>
            <a:ext cx="1262160" cy="1064160"/>
          </a:xfrm>
          <a:prstGeom prst="rect">
            <a:avLst/>
          </a:prstGeom>
          <a:noFill/>
          <a:ln>
            <a:noFill/>
          </a:ln>
        </p:spPr>
        <p:style>
          <a:lnRef idx="0"/>
          <a:fillRef idx="0"/>
          <a:effectRef idx="0"/>
          <a:fontRef idx="minor"/>
        </p:style>
        <p:txBody>
          <a:bodyPr wrap="none" lIns="90000" rIns="90000" tIns="45000" bIns="45000"/>
          <a:p>
            <a:pPr>
              <a:lnSpc>
                <a:spcPct val="100000"/>
              </a:lnSpc>
            </a:pPr>
            <a:r>
              <a:rPr b="1" lang="pt-BR" sz="3200" spc="-1" strike="noStrike">
                <a:solidFill>
                  <a:srgbClr val="000000"/>
                </a:solidFill>
                <a:latin typeface="Calibri"/>
                <a:ea typeface="DejaVu Sans"/>
              </a:rPr>
              <a:t>Tuplas</a:t>
            </a:r>
            <a:endParaRPr b="0" lang="pt-BR" sz="3200" spc="-1" strike="noStrike">
              <a:latin typeface="Arial"/>
            </a:endParaRPr>
          </a:p>
          <a:p>
            <a:pPr>
              <a:lnSpc>
                <a:spcPct val="100000"/>
              </a:lnSpc>
            </a:pPr>
            <a:endParaRPr b="0" lang="pt-BR" sz="3200" spc="-1" strike="noStrike">
              <a:latin typeface="Arial"/>
            </a:endParaRPr>
          </a:p>
        </p:txBody>
      </p:sp>
      <p:pic>
        <p:nvPicPr>
          <p:cNvPr id="362" name="Picture 2" descr=""/>
          <p:cNvPicPr/>
          <p:nvPr/>
        </p:nvPicPr>
        <p:blipFill>
          <a:blip r:embed="rId1"/>
          <a:stretch/>
        </p:blipFill>
        <p:spPr>
          <a:xfrm>
            <a:off x="395640" y="6237360"/>
            <a:ext cx="1819440" cy="614520"/>
          </a:xfrm>
          <a:prstGeom prst="rect">
            <a:avLst/>
          </a:prstGeom>
          <a:ln>
            <a:noFill/>
          </a:ln>
        </p:spPr>
      </p:pic>
      <p:sp>
        <p:nvSpPr>
          <p:cNvPr id="363" name="CustomShape 2"/>
          <p:cNvSpPr/>
          <p:nvPr/>
        </p:nvSpPr>
        <p:spPr>
          <a:xfrm>
            <a:off x="835920" y="1769040"/>
            <a:ext cx="7344360" cy="912240"/>
          </a:xfrm>
          <a:prstGeom prst="rect">
            <a:avLst/>
          </a:prstGeom>
          <a:noFill/>
          <a:ln>
            <a:noFill/>
          </a:ln>
        </p:spPr>
        <p:style>
          <a:lnRef idx="0"/>
          <a:fillRef idx="0"/>
          <a:effectRef idx="0"/>
          <a:fontRef idx="minor"/>
        </p:style>
        <p:txBody>
          <a:bodyPr lIns="90000" rIns="90000" tIns="45000" bIns="45000"/>
          <a:p>
            <a:pPr>
              <a:lnSpc>
                <a:spcPct val="100000"/>
              </a:lnSpc>
            </a:pPr>
            <a:r>
              <a:rPr b="0" lang="pt-BR" sz="1800" spc="-1" strike="noStrike">
                <a:solidFill>
                  <a:srgbClr val="000000"/>
                </a:solidFill>
                <a:latin typeface="Calibri"/>
                <a:ea typeface="DejaVu Sans"/>
              </a:rPr>
              <a:t>As tuplas também suportam acesso aos valores através dos índices e maior parte das operações das listas, como fatiamento. Podemos utilizá-las também com o for:</a:t>
            </a:r>
            <a:endParaRPr b="0" lang="pt-BR" sz="1800" spc="-1" strike="noStrike">
              <a:latin typeface="Arial"/>
            </a:endParaRPr>
          </a:p>
        </p:txBody>
      </p:sp>
    </p:spTree>
  </p:cSld>
  <p:timing>
    <p:tnLst>
      <p:par>
        <p:cTn id="91" dur="indefinite" restart="never" nodeType="tmRoot">
          <p:childTnLst>
            <p:seq>
              <p:cTn id="92" dur="indefinite" nodeType="mainSeq"/>
              <p:prevCondLst>
                <p:cond delay="0" evt="onPrev">
                  <p:tgtEl>
                    <p:sldTgt/>
                  </p:tgtEl>
                </p:cond>
              </p:prevCondLst>
              <p:nextCondLst>
                <p:cond delay="0" evt="onNext">
                  <p:tgtEl>
                    <p:sldTgt/>
                  </p:tgtEl>
                </p:cond>
              </p:nextCondLst>
            </p:seq>
          </p:childTnLst>
        </p:cTn>
      </p:par>
    </p:tnLst>
  </p:timing>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4" name="CustomShape 1"/>
          <p:cNvSpPr/>
          <p:nvPr/>
        </p:nvSpPr>
        <p:spPr>
          <a:xfrm>
            <a:off x="832320" y="766440"/>
            <a:ext cx="1262160" cy="1064160"/>
          </a:xfrm>
          <a:prstGeom prst="rect">
            <a:avLst/>
          </a:prstGeom>
          <a:noFill/>
          <a:ln>
            <a:noFill/>
          </a:ln>
        </p:spPr>
        <p:style>
          <a:lnRef idx="0"/>
          <a:fillRef idx="0"/>
          <a:effectRef idx="0"/>
          <a:fontRef idx="minor"/>
        </p:style>
        <p:txBody>
          <a:bodyPr wrap="none" lIns="90000" rIns="90000" tIns="45000" bIns="45000"/>
          <a:p>
            <a:pPr>
              <a:lnSpc>
                <a:spcPct val="100000"/>
              </a:lnSpc>
            </a:pPr>
            <a:r>
              <a:rPr b="1" lang="pt-BR" sz="3200" spc="-1" strike="noStrike">
                <a:solidFill>
                  <a:srgbClr val="000000"/>
                </a:solidFill>
                <a:latin typeface="Calibri"/>
                <a:ea typeface="DejaVu Sans"/>
              </a:rPr>
              <a:t>Tuplas</a:t>
            </a:r>
            <a:endParaRPr b="0" lang="pt-BR" sz="3200" spc="-1" strike="noStrike">
              <a:latin typeface="Arial"/>
            </a:endParaRPr>
          </a:p>
          <a:p>
            <a:pPr>
              <a:lnSpc>
                <a:spcPct val="100000"/>
              </a:lnSpc>
            </a:pPr>
            <a:endParaRPr b="0" lang="pt-BR" sz="3200" spc="-1" strike="noStrike">
              <a:latin typeface="Arial"/>
            </a:endParaRPr>
          </a:p>
        </p:txBody>
      </p:sp>
      <p:pic>
        <p:nvPicPr>
          <p:cNvPr id="365" name="Picture 2" descr=""/>
          <p:cNvPicPr/>
          <p:nvPr/>
        </p:nvPicPr>
        <p:blipFill>
          <a:blip r:embed="rId1"/>
          <a:stretch/>
        </p:blipFill>
        <p:spPr>
          <a:xfrm>
            <a:off x="395640" y="6237360"/>
            <a:ext cx="1819440" cy="614520"/>
          </a:xfrm>
          <a:prstGeom prst="rect">
            <a:avLst/>
          </a:prstGeom>
          <a:ln>
            <a:noFill/>
          </a:ln>
        </p:spPr>
      </p:pic>
      <p:sp>
        <p:nvSpPr>
          <p:cNvPr id="366" name="CustomShape 2"/>
          <p:cNvSpPr/>
          <p:nvPr/>
        </p:nvSpPr>
        <p:spPr>
          <a:xfrm>
            <a:off x="835920" y="1769040"/>
            <a:ext cx="7344360" cy="912240"/>
          </a:xfrm>
          <a:prstGeom prst="rect">
            <a:avLst/>
          </a:prstGeom>
          <a:noFill/>
          <a:ln>
            <a:noFill/>
          </a:ln>
        </p:spPr>
        <p:style>
          <a:lnRef idx="0"/>
          <a:fillRef idx="0"/>
          <a:effectRef idx="0"/>
          <a:fontRef idx="minor"/>
        </p:style>
        <p:txBody>
          <a:bodyPr lIns="90000" rIns="90000" tIns="45000" bIns="45000"/>
          <a:p>
            <a:pPr>
              <a:lnSpc>
                <a:spcPct val="100000"/>
              </a:lnSpc>
            </a:pPr>
            <a:r>
              <a:rPr b="0" lang="pt-BR" sz="1800" spc="-1" strike="noStrike">
                <a:solidFill>
                  <a:srgbClr val="000000"/>
                </a:solidFill>
                <a:latin typeface="Calibri"/>
                <a:ea typeface="DejaVu Sans"/>
              </a:rPr>
              <a:t>As tuplas também suportam acesso aos valores através dos índices e maior parte das operações das listas, como fatiamento. Podemos utilizá-las também com o for:</a:t>
            </a:r>
            <a:endParaRPr b="0" lang="pt-BR" sz="1800" spc="-1" strike="noStrike">
              <a:latin typeface="Arial"/>
            </a:endParaRPr>
          </a:p>
        </p:txBody>
      </p:sp>
      <p:pic>
        <p:nvPicPr>
          <p:cNvPr id="367" name="Picture 3" descr=""/>
          <p:cNvPicPr/>
          <p:nvPr/>
        </p:nvPicPr>
        <p:blipFill>
          <a:blip r:embed="rId2"/>
          <a:srcRect l="3934" t="43607" r="63973" b="20394"/>
          <a:stretch/>
        </p:blipFill>
        <p:spPr>
          <a:xfrm>
            <a:off x="2195640" y="3097080"/>
            <a:ext cx="4178520" cy="2634840"/>
          </a:xfrm>
          <a:prstGeom prst="rect">
            <a:avLst/>
          </a:prstGeom>
          <a:ln>
            <a:noFill/>
          </a:ln>
        </p:spPr>
      </p:pic>
    </p:spTree>
  </p:cSld>
  <p:timing>
    <p:tnLst>
      <p:par>
        <p:cTn id="93" dur="indefinite" restart="never" nodeType="tmRoot">
          <p:childTnLst>
            <p:seq>
              <p:cTn id="94" dur="indefinite" nodeType="mainSeq"/>
              <p:prevCondLst>
                <p:cond delay="0" evt="onPrev">
                  <p:tgtEl>
                    <p:sldTgt/>
                  </p:tgtEl>
                </p:cond>
              </p:prevCondLst>
              <p:nextCondLst>
                <p:cond delay="0" evt="onNext">
                  <p:tgtEl>
                    <p:sldTgt/>
                  </p:tgtEl>
                </p:cond>
              </p:nextCondLst>
            </p:seq>
          </p:childTnLst>
        </p:cTn>
      </p:par>
    </p:tnLst>
  </p:timing>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8" name="CustomShape 1"/>
          <p:cNvSpPr/>
          <p:nvPr/>
        </p:nvSpPr>
        <p:spPr>
          <a:xfrm>
            <a:off x="832320" y="766440"/>
            <a:ext cx="1262160" cy="1064160"/>
          </a:xfrm>
          <a:prstGeom prst="rect">
            <a:avLst/>
          </a:prstGeom>
          <a:noFill/>
          <a:ln>
            <a:noFill/>
          </a:ln>
        </p:spPr>
        <p:style>
          <a:lnRef idx="0"/>
          <a:fillRef idx="0"/>
          <a:effectRef idx="0"/>
          <a:fontRef idx="minor"/>
        </p:style>
        <p:txBody>
          <a:bodyPr wrap="none" lIns="90000" rIns="90000" tIns="45000" bIns="45000"/>
          <a:p>
            <a:pPr>
              <a:lnSpc>
                <a:spcPct val="100000"/>
              </a:lnSpc>
            </a:pPr>
            <a:r>
              <a:rPr b="1" lang="pt-BR" sz="3200" spc="-1" strike="noStrike">
                <a:solidFill>
                  <a:srgbClr val="000000"/>
                </a:solidFill>
                <a:latin typeface="Calibri"/>
                <a:ea typeface="DejaVu Sans"/>
              </a:rPr>
              <a:t>Tuplas</a:t>
            </a:r>
            <a:endParaRPr b="0" lang="pt-BR" sz="3200" spc="-1" strike="noStrike">
              <a:latin typeface="Arial"/>
            </a:endParaRPr>
          </a:p>
          <a:p>
            <a:pPr>
              <a:lnSpc>
                <a:spcPct val="100000"/>
              </a:lnSpc>
            </a:pPr>
            <a:endParaRPr b="0" lang="pt-BR" sz="3200" spc="-1" strike="noStrike">
              <a:latin typeface="Arial"/>
            </a:endParaRPr>
          </a:p>
        </p:txBody>
      </p:sp>
      <p:pic>
        <p:nvPicPr>
          <p:cNvPr id="369" name="Picture 2" descr=""/>
          <p:cNvPicPr/>
          <p:nvPr/>
        </p:nvPicPr>
        <p:blipFill>
          <a:blip r:embed="rId1"/>
          <a:stretch/>
        </p:blipFill>
        <p:spPr>
          <a:xfrm>
            <a:off x="395640" y="6237360"/>
            <a:ext cx="1819440" cy="614520"/>
          </a:xfrm>
          <a:prstGeom prst="rect">
            <a:avLst/>
          </a:prstGeom>
          <a:ln>
            <a:noFill/>
          </a:ln>
        </p:spPr>
      </p:pic>
      <p:sp>
        <p:nvSpPr>
          <p:cNvPr id="370" name="CustomShape 2"/>
          <p:cNvSpPr/>
          <p:nvPr/>
        </p:nvSpPr>
        <p:spPr>
          <a:xfrm>
            <a:off x="835920" y="1340640"/>
            <a:ext cx="7344360" cy="3106800"/>
          </a:xfrm>
          <a:prstGeom prst="rect">
            <a:avLst/>
          </a:prstGeom>
          <a:noFill/>
          <a:ln>
            <a:noFill/>
          </a:ln>
        </p:spPr>
        <p:style>
          <a:lnRef idx="0"/>
          <a:fillRef idx="0"/>
          <a:effectRef idx="0"/>
          <a:fontRef idx="minor"/>
        </p:style>
        <p:txBody>
          <a:bodyPr lIns="90000" rIns="90000" tIns="45000" bIns="45000"/>
          <a:p>
            <a:pPr>
              <a:lnSpc>
                <a:spcPct val="100000"/>
              </a:lnSpc>
            </a:pPr>
            <a:r>
              <a:rPr b="0" lang="pt-BR" sz="1800" spc="-1" strike="noStrike">
                <a:solidFill>
                  <a:srgbClr val="000000"/>
                </a:solidFill>
                <a:latin typeface="Calibri"/>
                <a:ea typeface="DejaVu Sans"/>
              </a:rPr>
              <a:t>Python também permite operações chamadas de empacotamento e desempacotamento. O empacotamento acontece como no exemplo: t = 12345, 54321, 'python!'. </a:t>
            </a:r>
            <a:endParaRPr b="0" lang="pt-BR" sz="1800" spc="-1" strike="noStrike">
              <a:latin typeface="Arial"/>
            </a:endParaRPr>
          </a:p>
          <a:p>
            <a:pPr>
              <a:lnSpc>
                <a:spcPct val="100000"/>
              </a:lnSpc>
            </a:pPr>
            <a:r>
              <a:rPr b="0" lang="pt-BR" sz="1800" spc="-1" strike="noStrike">
                <a:solidFill>
                  <a:srgbClr val="000000"/>
                </a:solidFill>
                <a:latin typeface="Calibri"/>
                <a:ea typeface="DejaVu Sans"/>
              </a:rPr>
              <a:t>Os valores 12345, 54321, 'python!' são empacotados na tupla t. </a:t>
            </a:r>
            <a:endParaRPr b="0" lang="pt-BR" sz="1800" spc="-1" strike="noStrike">
              <a:latin typeface="Arial"/>
            </a:endParaRPr>
          </a:p>
          <a:p>
            <a:pPr>
              <a:lnSpc>
                <a:spcPct val="100000"/>
              </a:lnSpc>
            </a:pPr>
            <a:r>
              <a:rPr b="0" lang="pt-BR" sz="1800" spc="-1" strike="noStrike">
                <a:solidFill>
                  <a:srgbClr val="000000"/>
                </a:solidFill>
                <a:latin typeface="Calibri"/>
                <a:ea typeface="DejaVu Sans"/>
              </a:rPr>
              <a:t>Já o desempacotamento acontece como neste caso: </a:t>
            </a:r>
            <a:endParaRPr b="0" lang="pt-BR" sz="1800" spc="-1" strike="noStrike">
              <a:latin typeface="Arial"/>
            </a:endParaRPr>
          </a:p>
          <a:p>
            <a:pPr>
              <a:lnSpc>
                <a:spcPct val="100000"/>
              </a:lnSpc>
            </a:pPr>
            <a:r>
              <a:rPr b="0" lang="pt-BR" sz="1800" spc="-1" strike="noStrike">
                <a:solidFill>
                  <a:srgbClr val="000000"/>
                </a:solidFill>
                <a:latin typeface="Calibri"/>
                <a:ea typeface="DejaVu Sans"/>
              </a:rPr>
              <a:t>a, b = 10, 20. </a:t>
            </a:r>
            <a:endParaRPr b="0" lang="pt-BR" sz="1800" spc="-1" strike="noStrike">
              <a:latin typeface="Arial"/>
            </a:endParaRPr>
          </a:p>
          <a:p>
            <a:pPr>
              <a:lnSpc>
                <a:spcPct val="100000"/>
              </a:lnSpc>
            </a:pPr>
            <a:r>
              <a:rPr b="0" lang="pt-BR" sz="1800" spc="-1" strike="noStrike">
                <a:solidFill>
                  <a:srgbClr val="000000"/>
                </a:solidFill>
                <a:latin typeface="Calibri"/>
                <a:ea typeface="DejaVu Sans"/>
              </a:rPr>
              <a:t>Para funcionar, é necessário que a lista de variáveis do lado esquerdo tenha o mesmo comprimento da sequência à direita. </a:t>
            </a:r>
            <a:endParaRPr b="0" lang="pt-BR" sz="1800" spc="-1" strike="noStrike">
              <a:latin typeface="Arial"/>
            </a:endParaRPr>
          </a:p>
          <a:p>
            <a:pPr>
              <a:lnSpc>
                <a:spcPct val="100000"/>
              </a:lnSpc>
            </a:pPr>
            <a:r>
              <a:rPr b="0" lang="pt-BR" sz="1800" spc="-1" strike="noStrike">
                <a:solidFill>
                  <a:srgbClr val="000000"/>
                </a:solidFill>
                <a:latin typeface="Calibri"/>
                <a:ea typeface="DejaVu Sans"/>
              </a:rPr>
              <a:t>Sendo assim, a atribuição múltipla é um caso de empacotamento de tupla e desempacotamento de sequência. Ainda é possível fazer trocas rapidamente dos valores das variáveis:</a:t>
            </a:r>
            <a:endParaRPr b="0" lang="pt-BR" sz="1800" spc="-1" strike="noStrike">
              <a:latin typeface="Arial"/>
            </a:endParaRPr>
          </a:p>
        </p:txBody>
      </p:sp>
    </p:spTree>
  </p:cSld>
  <p:timing>
    <p:tnLst>
      <p:par>
        <p:cTn id="95" dur="indefinite" restart="never" nodeType="tmRoot">
          <p:childTnLst>
            <p:seq>
              <p:cTn id="96" dur="indefinite" nodeType="mainSeq"/>
              <p:prevCondLst>
                <p:cond delay="0" evt="onPrev">
                  <p:tgtEl>
                    <p:sldTgt/>
                  </p:tgtEl>
                </p:cond>
              </p:prevCondLst>
              <p:nextCondLst>
                <p:cond delay="0" evt="onNext">
                  <p:tgtEl>
                    <p:sldTgt/>
                  </p:tgtEl>
                </p:cond>
              </p:nextCondLst>
            </p:seq>
          </p:childTnLst>
        </p:cTn>
      </p:par>
    </p:tnLst>
  </p:timing>
</p:sld>
</file>

<file path=ppt/slides/slide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1" name="CustomShape 1"/>
          <p:cNvSpPr/>
          <p:nvPr/>
        </p:nvSpPr>
        <p:spPr>
          <a:xfrm>
            <a:off x="832320" y="766440"/>
            <a:ext cx="1262160" cy="1064160"/>
          </a:xfrm>
          <a:prstGeom prst="rect">
            <a:avLst/>
          </a:prstGeom>
          <a:noFill/>
          <a:ln>
            <a:noFill/>
          </a:ln>
        </p:spPr>
        <p:style>
          <a:lnRef idx="0"/>
          <a:fillRef idx="0"/>
          <a:effectRef idx="0"/>
          <a:fontRef idx="minor"/>
        </p:style>
        <p:txBody>
          <a:bodyPr wrap="none" lIns="90000" rIns="90000" tIns="45000" bIns="45000"/>
          <a:p>
            <a:pPr>
              <a:lnSpc>
                <a:spcPct val="100000"/>
              </a:lnSpc>
            </a:pPr>
            <a:r>
              <a:rPr b="1" lang="pt-BR" sz="3200" spc="-1" strike="noStrike">
                <a:solidFill>
                  <a:srgbClr val="000000"/>
                </a:solidFill>
                <a:latin typeface="Calibri"/>
                <a:ea typeface="DejaVu Sans"/>
              </a:rPr>
              <a:t>Tuplas</a:t>
            </a:r>
            <a:endParaRPr b="0" lang="pt-BR" sz="3200" spc="-1" strike="noStrike">
              <a:latin typeface="Arial"/>
            </a:endParaRPr>
          </a:p>
          <a:p>
            <a:pPr>
              <a:lnSpc>
                <a:spcPct val="100000"/>
              </a:lnSpc>
            </a:pPr>
            <a:endParaRPr b="0" lang="pt-BR" sz="3200" spc="-1" strike="noStrike">
              <a:latin typeface="Arial"/>
            </a:endParaRPr>
          </a:p>
        </p:txBody>
      </p:sp>
      <p:pic>
        <p:nvPicPr>
          <p:cNvPr id="372" name="Picture 2" descr=""/>
          <p:cNvPicPr/>
          <p:nvPr/>
        </p:nvPicPr>
        <p:blipFill>
          <a:blip r:embed="rId1"/>
          <a:stretch/>
        </p:blipFill>
        <p:spPr>
          <a:xfrm>
            <a:off x="395640" y="6237360"/>
            <a:ext cx="1819440" cy="614520"/>
          </a:xfrm>
          <a:prstGeom prst="rect">
            <a:avLst/>
          </a:prstGeom>
          <a:ln>
            <a:noFill/>
          </a:ln>
        </p:spPr>
      </p:pic>
      <p:sp>
        <p:nvSpPr>
          <p:cNvPr id="373" name="CustomShape 2"/>
          <p:cNvSpPr/>
          <p:nvPr/>
        </p:nvSpPr>
        <p:spPr>
          <a:xfrm>
            <a:off x="835920" y="1340640"/>
            <a:ext cx="7344360" cy="3106800"/>
          </a:xfrm>
          <a:prstGeom prst="rect">
            <a:avLst/>
          </a:prstGeom>
          <a:noFill/>
          <a:ln>
            <a:noFill/>
          </a:ln>
        </p:spPr>
        <p:style>
          <a:lnRef idx="0"/>
          <a:fillRef idx="0"/>
          <a:effectRef idx="0"/>
          <a:fontRef idx="minor"/>
        </p:style>
        <p:txBody>
          <a:bodyPr lIns="90000" rIns="90000" tIns="45000" bIns="45000"/>
          <a:p>
            <a:pPr>
              <a:lnSpc>
                <a:spcPct val="100000"/>
              </a:lnSpc>
            </a:pPr>
            <a:r>
              <a:rPr b="0" lang="pt-BR" sz="1800" spc="-1" strike="noStrike">
                <a:solidFill>
                  <a:srgbClr val="000000"/>
                </a:solidFill>
                <a:latin typeface="Calibri"/>
                <a:ea typeface="DejaVu Sans"/>
              </a:rPr>
              <a:t>Python também permite operações chamadas de empacotamento e desempacotamento. O empacotamento acontece como no exemplo: t = 12345, 54321, 'python!'. </a:t>
            </a:r>
            <a:endParaRPr b="0" lang="pt-BR" sz="1800" spc="-1" strike="noStrike">
              <a:latin typeface="Arial"/>
            </a:endParaRPr>
          </a:p>
          <a:p>
            <a:pPr>
              <a:lnSpc>
                <a:spcPct val="100000"/>
              </a:lnSpc>
            </a:pPr>
            <a:r>
              <a:rPr b="0" lang="pt-BR" sz="1800" spc="-1" strike="noStrike">
                <a:solidFill>
                  <a:srgbClr val="000000"/>
                </a:solidFill>
                <a:latin typeface="Calibri"/>
                <a:ea typeface="DejaVu Sans"/>
              </a:rPr>
              <a:t>Os valores 12345, 54321, 'python!' são empacotados na tupla t. </a:t>
            </a:r>
            <a:endParaRPr b="0" lang="pt-BR" sz="1800" spc="-1" strike="noStrike">
              <a:latin typeface="Arial"/>
            </a:endParaRPr>
          </a:p>
          <a:p>
            <a:pPr>
              <a:lnSpc>
                <a:spcPct val="100000"/>
              </a:lnSpc>
            </a:pPr>
            <a:r>
              <a:rPr b="0" lang="pt-BR" sz="1800" spc="-1" strike="noStrike">
                <a:solidFill>
                  <a:srgbClr val="000000"/>
                </a:solidFill>
                <a:latin typeface="Calibri"/>
                <a:ea typeface="DejaVu Sans"/>
              </a:rPr>
              <a:t>Já o desempacotamento acontece como neste caso: </a:t>
            </a:r>
            <a:endParaRPr b="0" lang="pt-BR" sz="1800" spc="-1" strike="noStrike">
              <a:latin typeface="Arial"/>
            </a:endParaRPr>
          </a:p>
          <a:p>
            <a:pPr>
              <a:lnSpc>
                <a:spcPct val="100000"/>
              </a:lnSpc>
            </a:pPr>
            <a:r>
              <a:rPr b="0" lang="pt-BR" sz="1800" spc="-1" strike="noStrike">
                <a:solidFill>
                  <a:srgbClr val="000000"/>
                </a:solidFill>
                <a:latin typeface="Calibri"/>
                <a:ea typeface="DejaVu Sans"/>
              </a:rPr>
              <a:t>a, b = 10, 20. </a:t>
            </a:r>
            <a:endParaRPr b="0" lang="pt-BR" sz="1800" spc="-1" strike="noStrike">
              <a:latin typeface="Arial"/>
            </a:endParaRPr>
          </a:p>
          <a:p>
            <a:pPr>
              <a:lnSpc>
                <a:spcPct val="100000"/>
              </a:lnSpc>
            </a:pPr>
            <a:r>
              <a:rPr b="0" lang="pt-BR" sz="1800" spc="-1" strike="noStrike">
                <a:solidFill>
                  <a:srgbClr val="000000"/>
                </a:solidFill>
                <a:latin typeface="Calibri"/>
                <a:ea typeface="DejaVu Sans"/>
              </a:rPr>
              <a:t>Para funcionar, é necessário que a lista de variáveis do lado esquerdo tenha o mesmo comprimento da sequência à direita. </a:t>
            </a:r>
            <a:endParaRPr b="0" lang="pt-BR" sz="1800" spc="-1" strike="noStrike">
              <a:latin typeface="Arial"/>
            </a:endParaRPr>
          </a:p>
          <a:p>
            <a:pPr>
              <a:lnSpc>
                <a:spcPct val="100000"/>
              </a:lnSpc>
            </a:pPr>
            <a:r>
              <a:rPr b="0" lang="pt-BR" sz="1800" spc="-1" strike="noStrike">
                <a:solidFill>
                  <a:srgbClr val="000000"/>
                </a:solidFill>
                <a:latin typeface="Calibri"/>
                <a:ea typeface="DejaVu Sans"/>
              </a:rPr>
              <a:t>Sendo assim, a atribuição múltipla é um caso de empacotamento de tupla e desempacotamento de sequência. Ainda é possível fazer trocas rapidamente dos valores das variáveis:</a:t>
            </a:r>
            <a:endParaRPr b="0" lang="pt-BR" sz="1800" spc="-1" strike="noStrike">
              <a:latin typeface="Arial"/>
            </a:endParaRPr>
          </a:p>
        </p:txBody>
      </p:sp>
      <p:pic>
        <p:nvPicPr>
          <p:cNvPr id="374" name="Picture 2" descr=""/>
          <p:cNvPicPr/>
          <p:nvPr/>
        </p:nvPicPr>
        <p:blipFill>
          <a:blip r:embed="rId2"/>
          <a:srcRect l="183" t="63809" r="79957" b="11703"/>
          <a:stretch/>
        </p:blipFill>
        <p:spPr>
          <a:xfrm>
            <a:off x="2915640" y="4581000"/>
            <a:ext cx="2588400" cy="1793160"/>
          </a:xfrm>
          <a:prstGeom prst="rect">
            <a:avLst/>
          </a:prstGeom>
          <a:ln>
            <a:noFill/>
          </a:ln>
        </p:spPr>
      </p:pic>
    </p:spTree>
  </p:cSld>
  <p:timing>
    <p:tnLst>
      <p:par>
        <p:cTn id="97" dur="indefinite" restart="never" nodeType="tmRoot">
          <p:childTnLst>
            <p:seq>
              <p:cTn id="98" dur="indefinite" nodeType="mainSeq"/>
              <p:prevCondLst>
                <p:cond delay="0" evt="onPrev">
                  <p:tgtEl>
                    <p:sldTgt/>
                  </p:tgtEl>
                </p:cond>
              </p:prevCondLst>
              <p:nextCondLst>
                <p:cond delay="0"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6" name="CustomShape 1"/>
          <p:cNvSpPr/>
          <p:nvPr/>
        </p:nvSpPr>
        <p:spPr>
          <a:xfrm>
            <a:off x="793800" y="5296680"/>
            <a:ext cx="7886880" cy="1003680"/>
          </a:xfrm>
          <a:prstGeom prst="rect">
            <a:avLst/>
          </a:prstGeom>
          <a:noFill/>
          <a:ln>
            <a:noFill/>
          </a:ln>
        </p:spPr>
        <p:style>
          <a:lnRef idx="0"/>
          <a:fillRef idx="0"/>
          <a:effectRef idx="0"/>
          <a:fontRef idx="minor"/>
        </p:style>
        <p:txBody>
          <a:bodyPr wrap="none" lIns="90000" rIns="90000" tIns="45000" bIns="45000"/>
          <a:p>
            <a:pPr>
              <a:lnSpc>
                <a:spcPct val="100000"/>
              </a:lnSpc>
            </a:pPr>
            <a:r>
              <a:rPr b="0" lang="pt-BR" sz="6000" spc="-1" strike="noStrike">
                <a:solidFill>
                  <a:srgbClr val="0070c0"/>
                </a:solidFill>
                <a:latin typeface="Calibri"/>
                <a:ea typeface="DejaVu Sans"/>
              </a:rPr>
              <a:t>print</a:t>
            </a:r>
            <a:r>
              <a:rPr b="0" lang="pt-BR" sz="6000" spc="-1" strike="noStrike">
                <a:solidFill>
                  <a:srgbClr val="000000"/>
                </a:solidFill>
                <a:latin typeface="Calibri"/>
                <a:ea typeface="DejaVu Sans"/>
              </a:rPr>
              <a:t> (</a:t>
            </a:r>
            <a:r>
              <a:rPr b="0" lang="pt-BR" sz="6000" spc="-1" strike="noStrike">
                <a:solidFill>
                  <a:srgbClr val="00b050"/>
                </a:solidFill>
                <a:latin typeface="Calibri"/>
                <a:ea typeface="DejaVu Sans"/>
              </a:rPr>
              <a:t>“Vamos começar”</a:t>
            </a:r>
            <a:r>
              <a:rPr b="0" lang="pt-BR" sz="6000" spc="-1" strike="noStrike">
                <a:solidFill>
                  <a:srgbClr val="000000"/>
                </a:solidFill>
                <a:latin typeface="Calibri"/>
                <a:ea typeface="DejaVu Sans"/>
              </a:rPr>
              <a:t>)</a:t>
            </a:r>
            <a:endParaRPr b="0" lang="pt-BR" sz="6000" spc="-1" strike="noStrike">
              <a:latin typeface="Arial"/>
            </a:endParaRPr>
          </a:p>
        </p:txBody>
      </p:sp>
      <p:pic>
        <p:nvPicPr>
          <p:cNvPr id="137" name="Imagem 4" descr=""/>
          <p:cNvPicPr/>
          <p:nvPr/>
        </p:nvPicPr>
        <p:blipFill>
          <a:blip r:embed="rId1"/>
          <a:stretch/>
        </p:blipFill>
        <p:spPr>
          <a:xfrm>
            <a:off x="0" y="1493640"/>
            <a:ext cx="9142560" cy="3868920"/>
          </a:xfrm>
          <a:prstGeom prst="rect">
            <a:avLst/>
          </a:prstGeom>
          <a:ln>
            <a:noFill/>
          </a:ln>
        </p:spPr>
      </p:pic>
    </p:spTree>
  </p:cSld>
  <p:timing>
    <p:tnLst>
      <p:par>
        <p:cTn id="9" dur="indefinite" restart="never" nodeType="tmRoot">
          <p:childTnLst>
            <p:seq>
              <p:cTn id="10" dur="indefinite" nodeType="mainSeq"/>
              <p:prevCondLst>
                <p:cond delay="0" evt="onPrev">
                  <p:tgtEl>
                    <p:sldTgt/>
                  </p:tgtEl>
                </p:cond>
              </p:prevCondLst>
              <p:nextCondLst>
                <p:cond delay="0" evt="onNext">
                  <p:tgtEl>
                    <p:sldTgt/>
                  </p:tgtEl>
                </p:cond>
              </p:nextCondLst>
            </p:seq>
          </p:childTnLst>
        </p:cTn>
      </p:par>
    </p:tnLst>
  </p:timing>
</p:sld>
</file>

<file path=ppt/slides/slide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5" name="CustomShape 1"/>
          <p:cNvSpPr/>
          <p:nvPr/>
        </p:nvSpPr>
        <p:spPr>
          <a:xfrm>
            <a:off x="832320" y="766440"/>
            <a:ext cx="1262160" cy="1064160"/>
          </a:xfrm>
          <a:prstGeom prst="rect">
            <a:avLst/>
          </a:prstGeom>
          <a:noFill/>
          <a:ln>
            <a:noFill/>
          </a:ln>
        </p:spPr>
        <p:style>
          <a:lnRef idx="0"/>
          <a:fillRef idx="0"/>
          <a:effectRef idx="0"/>
          <a:fontRef idx="minor"/>
        </p:style>
        <p:txBody>
          <a:bodyPr wrap="none" lIns="90000" rIns="90000" tIns="45000" bIns="45000"/>
          <a:p>
            <a:pPr>
              <a:lnSpc>
                <a:spcPct val="100000"/>
              </a:lnSpc>
            </a:pPr>
            <a:r>
              <a:rPr b="1" lang="pt-BR" sz="3200" spc="-1" strike="noStrike">
                <a:solidFill>
                  <a:srgbClr val="000000"/>
                </a:solidFill>
                <a:latin typeface="Calibri"/>
                <a:ea typeface="DejaVu Sans"/>
              </a:rPr>
              <a:t>Tuplas</a:t>
            </a:r>
            <a:endParaRPr b="0" lang="pt-BR" sz="3200" spc="-1" strike="noStrike">
              <a:latin typeface="Arial"/>
            </a:endParaRPr>
          </a:p>
          <a:p>
            <a:pPr>
              <a:lnSpc>
                <a:spcPct val="100000"/>
              </a:lnSpc>
            </a:pPr>
            <a:endParaRPr b="0" lang="pt-BR" sz="3200" spc="-1" strike="noStrike">
              <a:latin typeface="Arial"/>
            </a:endParaRPr>
          </a:p>
        </p:txBody>
      </p:sp>
      <p:pic>
        <p:nvPicPr>
          <p:cNvPr id="376" name="Picture 2" descr=""/>
          <p:cNvPicPr/>
          <p:nvPr/>
        </p:nvPicPr>
        <p:blipFill>
          <a:blip r:embed="rId1"/>
          <a:stretch/>
        </p:blipFill>
        <p:spPr>
          <a:xfrm>
            <a:off x="395640" y="6237360"/>
            <a:ext cx="1819440" cy="614520"/>
          </a:xfrm>
          <a:prstGeom prst="rect">
            <a:avLst/>
          </a:prstGeom>
          <a:ln>
            <a:noFill/>
          </a:ln>
        </p:spPr>
      </p:pic>
      <p:sp>
        <p:nvSpPr>
          <p:cNvPr id="377" name="CustomShape 2"/>
          <p:cNvSpPr/>
          <p:nvPr/>
        </p:nvSpPr>
        <p:spPr>
          <a:xfrm>
            <a:off x="898920" y="1484640"/>
            <a:ext cx="7344360" cy="1247400"/>
          </a:xfrm>
          <a:prstGeom prst="rect">
            <a:avLst/>
          </a:prstGeom>
          <a:noFill/>
          <a:ln>
            <a:noFill/>
          </a:ln>
        </p:spPr>
        <p:style>
          <a:lnRef idx="0"/>
          <a:fillRef idx="0"/>
          <a:effectRef idx="0"/>
          <a:fontRef idx="minor"/>
        </p:style>
        <p:txBody>
          <a:bodyPr lIns="90000" rIns="90000" tIns="45000" bIns="45000"/>
          <a:p>
            <a:pPr>
              <a:lnSpc>
                <a:spcPct val="100000"/>
              </a:lnSpc>
            </a:pPr>
            <a:r>
              <a:rPr b="0" lang="pt-BR" sz="1800" spc="-1" strike="noStrike">
                <a:solidFill>
                  <a:srgbClr val="000000"/>
                </a:solidFill>
                <a:latin typeface="Calibri"/>
                <a:ea typeface="DejaVu Sans"/>
              </a:rPr>
              <a:t>Também podemos criar tuplas a partir de listas, usando a função </a:t>
            </a:r>
            <a:endParaRPr b="0" lang="pt-BR" sz="1800" spc="-1" strike="noStrike">
              <a:latin typeface="Arial"/>
            </a:endParaRPr>
          </a:p>
          <a:p>
            <a:pPr>
              <a:lnSpc>
                <a:spcPct val="100000"/>
              </a:lnSpc>
            </a:pPr>
            <a:endParaRPr b="0" lang="pt-BR" sz="1800" spc="-1" strike="noStrike">
              <a:latin typeface="Arial"/>
            </a:endParaRPr>
          </a:p>
          <a:p>
            <a:pPr algn="ctr">
              <a:lnSpc>
                <a:spcPct val="100000"/>
              </a:lnSpc>
            </a:pPr>
            <a:r>
              <a:rPr b="0" lang="pt-BR" sz="4000" spc="-1" strike="noStrike">
                <a:solidFill>
                  <a:srgbClr val="2e75b6"/>
                </a:solidFill>
                <a:latin typeface="Calibri"/>
                <a:ea typeface="DejaVu Sans"/>
              </a:rPr>
              <a:t>tuple()</a:t>
            </a:r>
            <a:endParaRPr b="0" lang="pt-BR" sz="4000" spc="-1" strike="noStrike">
              <a:latin typeface="Arial"/>
            </a:endParaRPr>
          </a:p>
        </p:txBody>
      </p:sp>
    </p:spTree>
  </p:cSld>
  <p:timing>
    <p:tnLst>
      <p:par>
        <p:cTn id="99" dur="indefinite" restart="never" nodeType="tmRoot">
          <p:childTnLst>
            <p:seq>
              <p:cTn id="100" dur="indefinite" nodeType="mainSeq"/>
              <p:prevCondLst>
                <p:cond delay="0" evt="onPrev">
                  <p:tgtEl>
                    <p:sldTgt/>
                  </p:tgtEl>
                </p:cond>
              </p:prevCondLst>
              <p:nextCondLst>
                <p:cond delay="0" evt="onNext">
                  <p:tgtEl>
                    <p:sldTgt/>
                  </p:tgtEl>
                </p:cond>
              </p:nextCondLst>
            </p:seq>
          </p:childTnLst>
        </p:cTn>
      </p:par>
    </p:tnLst>
  </p:timing>
</p:sld>
</file>

<file path=ppt/slides/slide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8" name="CustomShape 1"/>
          <p:cNvSpPr/>
          <p:nvPr/>
        </p:nvSpPr>
        <p:spPr>
          <a:xfrm>
            <a:off x="832320" y="766440"/>
            <a:ext cx="1262160" cy="1064160"/>
          </a:xfrm>
          <a:prstGeom prst="rect">
            <a:avLst/>
          </a:prstGeom>
          <a:noFill/>
          <a:ln>
            <a:noFill/>
          </a:ln>
        </p:spPr>
        <p:style>
          <a:lnRef idx="0"/>
          <a:fillRef idx="0"/>
          <a:effectRef idx="0"/>
          <a:fontRef idx="minor"/>
        </p:style>
        <p:txBody>
          <a:bodyPr wrap="none" lIns="90000" rIns="90000" tIns="45000" bIns="45000"/>
          <a:p>
            <a:pPr>
              <a:lnSpc>
                <a:spcPct val="100000"/>
              </a:lnSpc>
            </a:pPr>
            <a:r>
              <a:rPr b="1" lang="pt-BR" sz="3200" spc="-1" strike="noStrike">
                <a:solidFill>
                  <a:srgbClr val="000000"/>
                </a:solidFill>
                <a:latin typeface="Calibri"/>
                <a:ea typeface="DejaVu Sans"/>
              </a:rPr>
              <a:t>Tuplas</a:t>
            </a:r>
            <a:endParaRPr b="0" lang="pt-BR" sz="3200" spc="-1" strike="noStrike">
              <a:latin typeface="Arial"/>
            </a:endParaRPr>
          </a:p>
          <a:p>
            <a:pPr>
              <a:lnSpc>
                <a:spcPct val="100000"/>
              </a:lnSpc>
            </a:pPr>
            <a:endParaRPr b="0" lang="pt-BR" sz="3200" spc="-1" strike="noStrike">
              <a:latin typeface="Arial"/>
            </a:endParaRPr>
          </a:p>
        </p:txBody>
      </p:sp>
      <p:pic>
        <p:nvPicPr>
          <p:cNvPr id="379" name="Picture 2" descr=""/>
          <p:cNvPicPr/>
          <p:nvPr/>
        </p:nvPicPr>
        <p:blipFill>
          <a:blip r:embed="rId1"/>
          <a:stretch/>
        </p:blipFill>
        <p:spPr>
          <a:xfrm>
            <a:off x="395640" y="6237360"/>
            <a:ext cx="1819440" cy="614520"/>
          </a:xfrm>
          <a:prstGeom prst="rect">
            <a:avLst/>
          </a:prstGeom>
          <a:ln>
            <a:noFill/>
          </a:ln>
        </p:spPr>
      </p:pic>
      <p:sp>
        <p:nvSpPr>
          <p:cNvPr id="380" name="CustomShape 2"/>
          <p:cNvSpPr/>
          <p:nvPr/>
        </p:nvSpPr>
        <p:spPr>
          <a:xfrm>
            <a:off x="898920" y="1484640"/>
            <a:ext cx="7344360" cy="1247400"/>
          </a:xfrm>
          <a:prstGeom prst="rect">
            <a:avLst/>
          </a:prstGeom>
          <a:noFill/>
          <a:ln>
            <a:noFill/>
          </a:ln>
        </p:spPr>
        <p:style>
          <a:lnRef idx="0"/>
          <a:fillRef idx="0"/>
          <a:effectRef idx="0"/>
          <a:fontRef idx="minor"/>
        </p:style>
        <p:txBody>
          <a:bodyPr lIns="90000" rIns="90000" tIns="45000" bIns="45000"/>
          <a:p>
            <a:pPr>
              <a:lnSpc>
                <a:spcPct val="100000"/>
              </a:lnSpc>
            </a:pPr>
            <a:r>
              <a:rPr b="0" lang="pt-BR" sz="1800" spc="-1" strike="noStrike">
                <a:solidFill>
                  <a:srgbClr val="000000"/>
                </a:solidFill>
                <a:latin typeface="Calibri"/>
                <a:ea typeface="DejaVu Sans"/>
              </a:rPr>
              <a:t>Também podemos criar tuplas a partir de listas, usando a função </a:t>
            </a:r>
            <a:endParaRPr b="0" lang="pt-BR" sz="1800" spc="-1" strike="noStrike">
              <a:latin typeface="Arial"/>
            </a:endParaRPr>
          </a:p>
          <a:p>
            <a:pPr>
              <a:lnSpc>
                <a:spcPct val="100000"/>
              </a:lnSpc>
            </a:pPr>
            <a:endParaRPr b="0" lang="pt-BR" sz="1800" spc="-1" strike="noStrike">
              <a:latin typeface="Arial"/>
            </a:endParaRPr>
          </a:p>
          <a:p>
            <a:pPr algn="ctr">
              <a:lnSpc>
                <a:spcPct val="100000"/>
              </a:lnSpc>
            </a:pPr>
            <a:r>
              <a:rPr b="0" lang="pt-BR" sz="4000" spc="-1" strike="noStrike">
                <a:solidFill>
                  <a:srgbClr val="2e75b6"/>
                </a:solidFill>
                <a:latin typeface="Calibri"/>
                <a:ea typeface="DejaVu Sans"/>
              </a:rPr>
              <a:t>tuple()</a:t>
            </a:r>
            <a:endParaRPr b="0" lang="pt-BR" sz="4000" spc="-1" strike="noStrike">
              <a:latin typeface="Arial"/>
            </a:endParaRPr>
          </a:p>
        </p:txBody>
      </p:sp>
      <p:pic>
        <p:nvPicPr>
          <p:cNvPr id="381" name="Picture 2" descr=""/>
          <p:cNvPicPr/>
          <p:nvPr/>
        </p:nvPicPr>
        <p:blipFill>
          <a:blip r:embed="rId2"/>
          <a:srcRect l="299" t="72234" r="78048" b="12042"/>
          <a:stretch/>
        </p:blipFill>
        <p:spPr>
          <a:xfrm>
            <a:off x="3276000" y="2925000"/>
            <a:ext cx="2821320" cy="1151640"/>
          </a:xfrm>
          <a:prstGeom prst="rect">
            <a:avLst/>
          </a:prstGeom>
          <a:ln>
            <a:noFill/>
          </a:ln>
        </p:spPr>
      </p:pic>
    </p:spTree>
  </p:cSld>
  <p:timing>
    <p:tnLst>
      <p:par>
        <p:cTn id="101" dur="indefinite" restart="never" nodeType="tmRoot">
          <p:childTnLst>
            <p:seq>
              <p:cTn id="102" dur="indefinite" nodeType="mainSeq"/>
              <p:prevCondLst>
                <p:cond delay="0" evt="onPrev">
                  <p:tgtEl>
                    <p:sldTgt/>
                  </p:tgtEl>
                </p:cond>
              </p:prevCondLst>
              <p:nextCondLst>
                <p:cond delay="0" evt="onNext">
                  <p:tgtEl>
                    <p:sldTgt/>
                  </p:tgtEl>
                </p:cond>
              </p:nextCondLst>
            </p:seq>
          </p:childTnLst>
        </p:cTn>
      </p:par>
    </p:tnLst>
  </p:timing>
</p:sld>
</file>

<file path=ppt/slides/slide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2" name="CustomShape 1"/>
          <p:cNvSpPr/>
          <p:nvPr/>
        </p:nvSpPr>
        <p:spPr>
          <a:xfrm>
            <a:off x="832320" y="766440"/>
            <a:ext cx="1262160" cy="1064160"/>
          </a:xfrm>
          <a:prstGeom prst="rect">
            <a:avLst/>
          </a:prstGeom>
          <a:noFill/>
          <a:ln>
            <a:noFill/>
          </a:ln>
        </p:spPr>
        <p:style>
          <a:lnRef idx="0"/>
          <a:fillRef idx="0"/>
          <a:effectRef idx="0"/>
          <a:fontRef idx="minor"/>
        </p:style>
        <p:txBody>
          <a:bodyPr wrap="none" lIns="90000" rIns="90000" tIns="45000" bIns="45000"/>
          <a:p>
            <a:pPr>
              <a:lnSpc>
                <a:spcPct val="100000"/>
              </a:lnSpc>
            </a:pPr>
            <a:r>
              <a:rPr b="1" lang="pt-BR" sz="3200" spc="-1" strike="noStrike">
                <a:solidFill>
                  <a:srgbClr val="000000"/>
                </a:solidFill>
                <a:latin typeface="Calibri"/>
                <a:ea typeface="DejaVu Sans"/>
              </a:rPr>
              <a:t>Tuplas</a:t>
            </a:r>
            <a:endParaRPr b="0" lang="pt-BR" sz="3200" spc="-1" strike="noStrike">
              <a:latin typeface="Arial"/>
            </a:endParaRPr>
          </a:p>
          <a:p>
            <a:pPr>
              <a:lnSpc>
                <a:spcPct val="100000"/>
              </a:lnSpc>
            </a:pPr>
            <a:endParaRPr b="0" lang="pt-BR" sz="3200" spc="-1" strike="noStrike">
              <a:latin typeface="Arial"/>
            </a:endParaRPr>
          </a:p>
        </p:txBody>
      </p:sp>
      <p:pic>
        <p:nvPicPr>
          <p:cNvPr id="383" name="Picture 2" descr=""/>
          <p:cNvPicPr/>
          <p:nvPr/>
        </p:nvPicPr>
        <p:blipFill>
          <a:blip r:embed="rId1"/>
          <a:stretch/>
        </p:blipFill>
        <p:spPr>
          <a:xfrm>
            <a:off x="395640" y="6237360"/>
            <a:ext cx="1819440" cy="614520"/>
          </a:xfrm>
          <a:prstGeom prst="rect">
            <a:avLst/>
          </a:prstGeom>
          <a:ln>
            <a:noFill/>
          </a:ln>
        </p:spPr>
      </p:pic>
      <p:sp>
        <p:nvSpPr>
          <p:cNvPr id="384" name="CustomShape 2"/>
          <p:cNvSpPr/>
          <p:nvPr/>
        </p:nvSpPr>
        <p:spPr>
          <a:xfrm>
            <a:off x="898920" y="1484640"/>
            <a:ext cx="7344360" cy="1247400"/>
          </a:xfrm>
          <a:prstGeom prst="rect">
            <a:avLst/>
          </a:prstGeom>
          <a:noFill/>
          <a:ln>
            <a:noFill/>
          </a:ln>
        </p:spPr>
        <p:style>
          <a:lnRef idx="0"/>
          <a:fillRef idx="0"/>
          <a:effectRef idx="0"/>
          <a:fontRef idx="minor"/>
        </p:style>
        <p:txBody>
          <a:bodyPr lIns="90000" rIns="90000" tIns="45000" bIns="45000"/>
          <a:p>
            <a:pPr>
              <a:lnSpc>
                <a:spcPct val="100000"/>
              </a:lnSpc>
            </a:pPr>
            <a:r>
              <a:rPr b="0" lang="pt-BR" sz="1800" spc="-1" strike="noStrike">
                <a:solidFill>
                  <a:srgbClr val="000000"/>
                </a:solidFill>
                <a:latin typeface="Calibri"/>
                <a:ea typeface="DejaVu Sans"/>
              </a:rPr>
              <a:t>Também podemos criar tuplas a partir de listas, usando a função </a:t>
            </a:r>
            <a:endParaRPr b="0" lang="pt-BR" sz="1800" spc="-1" strike="noStrike">
              <a:latin typeface="Arial"/>
            </a:endParaRPr>
          </a:p>
          <a:p>
            <a:pPr>
              <a:lnSpc>
                <a:spcPct val="100000"/>
              </a:lnSpc>
            </a:pPr>
            <a:endParaRPr b="0" lang="pt-BR" sz="1800" spc="-1" strike="noStrike">
              <a:latin typeface="Arial"/>
            </a:endParaRPr>
          </a:p>
          <a:p>
            <a:pPr algn="ctr">
              <a:lnSpc>
                <a:spcPct val="100000"/>
              </a:lnSpc>
            </a:pPr>
            <a:r>
              <a:rPr b="0" lang="pt-BR" sz="4000" spc="-1" strike="noStrike">
                <a:solidFill>
                  <a:srgbClr val="2e75b6"/>
                </a:solidFill>
                <a:latin typeface="Calibri"/>
                <a:ea typeface="DejaVu Sans"/>
              </a:rPr>
              <a:t>tuple()</a:t>
            </a:r>
            <a:endParaRPr b="0" lang="pt-BR" sz="4000" spc="-1" strike="noStrike">
              <a:latin typeface="Arial"/>
            </a:endParaRPr>
          </a:p>
        </p:txBody>
      </p:sp>
      <p:pic>
        <p:nvPicPr>
          <p:cNvPr id="385" name="Picture 2" descr=""/>
          <p:cNvPicPr/>
          <p:nvPr/>
        </p:nvPicPr>
        <p:blipFill>
          <a:blip r:embed="rId2"/>
          <a:srcRect l="299" t="72234" r="78048" b="12042"/>
          <a:stretch/>
        </p:blipFill>
        <p:spPr>
          <a:xfrm>
            <a:off x="3276000" y="2925000"/>
            <a:ext cx="2821320" cy="1151640"/>
          </a:xfrm>
          <a:prstGeom prst="rect">
            <a:avLst/>
          </a:prstGeom>
          <a:ln>
            <a:noFill/>
          </a:ln>
        </p:spPr>
      </p:pic>
      <p:sp>
        <p:nvSpPr>
          <p:cNvPr id="386" name="CustomShape 3"/>
          <p:cNvSpPr/>
          <p:nvPr/>
        </p:nvSpPr>
        <p:spPr>
          <a:xfrm>
            <a:off x="716040" y="4365000"/>
            <a:ext cx="7775280" cy="637920"/>
          </a:xfrm>
          <a:prstGeom prst="rect">
            <a:avLst/>
          </a:prstGeom>
          <a:noFill/>
          <a:ln>
            <a:noFill/>
          </a:ln>
        </p:spPr>
        <p:style>
          <a:lnRef idx="0"/>
          <a:fillRef idx="0"/>
          <a:effectRef idx="0"/>
          <a:fontRef idx="minor"/>
        </p:style>
        <p:txBody>
          <a:bodyPr lIns="90000" rIns="90000" tIns="45000" bIns="45000"/>
          <a:p>
            <a:pPr>
              <a:lnSpc>
                <a:spcPct val="100000"/>
              </a:lnSpc>
            </a:pPr>
            <a:r>
              <a:rPr b="0" lang="pt-BR" sz="1800" spc="-1" strike="noStrike">
                <a:solidFill>
                  <a:srgbClr val="000000"/>
                </a:solidFill>
                <a:latin typeface="Calibri"/>
                <a:ea typeface="DejaVu Sans"/>
              </a:rPr>
              <a:t>Mesmo que não possamos fazer alterações na tupla depois de criá-la, podemos concatená-las... mas saiba que isso gera novas tuplas:</a:t>
            </a:r>
            <a:endParaRPr b="0" lang="pt-BR" sz="1800" spc="-1" strike="noStrike">
              <a:latin typeface="Arial"/>
            </a:endParaRPr>
          </a:p>
        </p:txBody>
      </p:sp>
    </p:spTree>
  </p:cSld>
  <p:timing>
    <p:tnLst>
      <p:par>
        <p:cTn id="103" dur="indefinite" restart="never" nodeType="tmRoot">
          <p:childTnLst>
            <p:seq>
              <p:cTn id="104" dur="indefinite" nodeType="mainSeq"/>
              <p:prevCondLst>
                <p:cond delay="0" evt="onPrev">
                  <p:tgtEl>
                    <p:sldTgt/>
                  </p:tgtEl>
                </p:cond>
              </p:prevCondLst>
              <p:nextCondLst>
                <p:cond delay="0" evt="onNext">
                  <p:tgtEl>
                    <p:sldTgt/>
                  </p:tgtEl>
                </p:cond>
              </p:nextCondLst>
            </p:seq>
          </p:childTnLst>
        </p:cTn>
      </p:par>
    </p:tnLst>
  </p:timing>
</p:sld>
</file>

<file path=ppt/slides/slide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7" name="CustomShape 1"/>
          <p:cNvSpPr/>
          <p:nvPr/>
        </p:nvSpPr>
        <p:spPr>
          <a:xfrm>
            <a:off x="832320" y="766440"/>
            <a:ext cx="1262160" cy="1064160"/>
          </a:xfrm>
          <a:prstGeom prst="rect">
            <a:avLst/>
          </a:prstGeom>
          <a:noFill/>
          <a:ln>
            <a:noFill/>
          </a:ln>
        </p:spPr>
        <p:style>
          <a:lnRef idx="0"/>
          <a:fillRef idx="0"/>
          <a:effectRef idx="0"/>
          <a:fontRef idx="minor"/>
        </p:style>
        <p:txBody>
          <a:bodyPr wrap="none" lIns="90000" rIns="90000" tIns="45000" bIns="45000"/>
          <a:p>
            <a:pPr>
              <a:lnSpc>
                <a:spcPct val="100000"/>
              </a:lnSpc>
            </a:pPr>
            <a:r>
              <a:rPr b="1" lang="pt-BR" sz="3200" spc="-1" strike="noStrike">
                <a:solidFill>
                  <a:srgbClr val="000000"/>
                </a:solidFill>
                <a:latin typeface="Calibri"/>
                <a:ea typeface="DejaVu Sans"/>
              </a:rPr>
              <a:t>Tuplas</a:t>
            </a:r>
            <a:endParaRPr b="0" lang="pt-BR" sz="3200" spc="-1" strike="noStrike">
              <a:latin typeface="Arial"/>
            </a:endParaRPr>
          </a:p>
          <a:p>
            <a:pPr>
              <a:lnSpc>
                <a:spcPct val="100000"/>
              </a:lnSpc>
            </a:pPr>
            <a:endParaRPr b="0" lang="pt-BR" sz="3200" spc="-1" strike="noStrike">
              <a:latin typeface="Arial"/>
            </a:endParaRPr>
          </a:p>
        </p:txBody>
      </p:sp>
      <p:pic>
        <p:nvPicPr>
          <p:cNvPr id="388" name="Picture 2" descr=""/>
          <p:cNvPicPr/>
          <p:nvPr/>
        </p:nvPicPr>
        <p:blipFill>
          <a:blip r:embed="rId1"/>
          <a:stretch/>
        </p:blipFill>
        <p:spPr>
          <a:xfrm>
            <a:off x="395640" y="6237360"/>
            <a:ext cx="1819440" cy="614520"/>
          </a:xfrm>
          <a:prstGeom prst="rect">
            <a:avLst/>
          </a:prstGeom>
          <a:ln>
            <a:noFill/>
          </a:ln>
        </p:spPr>
      </p:pic>
      <p:sp>
        <p:nvSpPr>
          <p:cNvPr id="389" name="CustomShape 2"/>
          <p:cNvSpPr/>
          <p:nvPr/>
        </p:nvSpPr>
        <p:spPr>
          <a:xfrm>
            <a:off x="898920" y="1484640"/>
            <a:ext cx="7344360" cy="1247400"/>
          </a:xfrm>
          <a:prstGeom prst="rect">
            <a:avLst/>
          </a:prstGeom>
          <a:noFill/>
          <a:ln>
            <a:noFill/>
          </a:ln>
        </p:spPr>
        <p:style>
          <a:lnRef idx="0"/>
          <a:fillRef idx="0"/>
          <a:effectRef idx="0"/>
          <a:fontRef idx="minor"/>
        </p:style>
        <p:txBody>
          <a:bodyPr lIns="90000" rIns="90000" tIns="45000" bIns="45000"/>
          <a:p>
            <a:pPr>
              <a:lnSpc>
                <a:spcPct val="100000"/>
              </a:lnSpc>
            </a:pPr>
            <a:r>
              <a:rPr b="0" lang="pt-BR" sz="1800" spc="-1" strike="noStrike">
                <a:solidFill>
                  <a:srgbClr val="000000"/>
                </a:solidFill>
                <a:latin typeface="Calibri"/>
                <a:ea typeface="DejaVu Sans"/>
              </a:rPr>
              <a:t>Também podemos criar tuplas a partir de listas, usando a função </a:t>
            </a:r>
            <a:endParaRPr b="0" lang="pt-BR" sz="1800" spc="-1" strike="noStrike">
              <a:latin typeface="Arial"/>
            </a:endParaRPr>
          </a:p>
          <a:p>
            <a:pPr>
              <a:lnSpc>
                <a:spcPct val="100000"/>
              </a:lnSpc>
            </a:pPr>
            <a:endParaRPr b="0" lang="pt-BR" sz="1800" spc="-1" strike="noStrike">
              <a:latin typeface="Arial"/>
            </a:endParaRPr>
          </a:p>
          <a:p>
            <a:pPr algn="ctr">
              <a:lnSpc>
                <a:spcPct val="100000"/>
              </a:lnSpc>
            </a:pPr>
            <a:r>
              <a:rPr b="0" lang="pt-BR" sz="4000" spc="-1" strike="noStrike">
                <a:solidFill>
                  <a:srgbClr val="2e75b6"/>
                </a:solidFill>
                <a:latin typeface="Calibri"/>
                <a:ea typeface="DejaVu Sans"/>
              </a:rPr>
              <a:t>tuple()</a:t>
            </a:r>
            <a:endParaRPr b="0" lang="pt-BR" sz="4000" spc="-1" strike="noStrike">
              <a:latin typeface="Arial"/>
            </a:endParaRPr>
          </a:p>
        </p:txBody>
      </p:sp>
      <p:pic>
        <p:nvPicPr>
          <p:cNvPr id="390" name="Picture 2" descr=""/>
          <p:cNvPicPr/>
          <p:nvPr/>
        </p:nvPicPr>
        <p:blipFill>
          <a:blip r:embed="rId2"/>
          <a:srcRect l="299" t="72234" r="78048" b="12042"/>
          <a:stretch/>
        </p:blipFill>
        <p:spPr>
          <a:xfrm>
            <a:off x="3276000" y="2925000"/>
            <a:ext cx="2821320" cy="1151640"/>
          </a:xfrm>
          <a:prstGeom prst="rect">
            <a:avLst/>
          </a:prstGeom>
          <a:ln>
            <a:noFill/>
          </a:ln>
        </p:spPr>
      </p:pic>
      <p:sp>
        <p:nvSpPr>
          <p:cNvPr id="391" name="CustomShape 3"/>
          <p:cNvSpPr/>
          <p:nvPr/>
        </p:nvSpPr>
        <p:spPr>
          <a:xfrm>
            <a:off x="716040" y="4365000"/>
            <a:ext cx="7775280" cy="637920"/>
          </a:xfrm>
          <a:prstGeom prst="rect">
            <a:avLst/>
          </a:prstGeom>
          <a:noFill/>
          <a:ln>
            <a:noFill/>
          </a:ln>
        </p:spPr>
        <p:style>
          <a:lnRef idx="0"/>
          <a:fillRef idx="0"/>
          <a:effectRef idx="0"/>
          <a:fontRef idx="minor"/>
        </p:style>
        <p:txBody>
          <a:bodyPr lIns="90000" rIns="90000" tIns="45000" bIns="45000"/>
          <a:p>
            <a:pPr>
              <a:lnSpc>
                <a:spcPct val="100000"/>
              </a:lnSpc>
            </a:pPr>
            <a:r>
              <a:rPr b="0" lang="pt-BR" sz="1800" spc="-1" strike="noStrike">
                <a:solidFill>
                  <a:srgbClr val="000000"/>
                </a:solidFill>
                <a:latin typeface="Calibri"/>
                <a:ea typeface="DejaVu Sans"/>
              </a:rPr>
              <a:t>Mesmo que não possamos fazer alterações na tupla depois de criá-la, podemos concatená-las... mas saiba que isso gera novas tuplas:</a:t>
            </a:r>
            <a:endParaRPr b="0" lang="pt-BR" sz="1800" spc="-1" strike="noStrike">
              <a:latin typeface="Arial"/>
            </a:endParaRPr>
          </a:p>
        </p:txBody>
      </p:sp>
      <p:pic>
        <p:nvPicPr>
          <p:cNvPr id="392" name="Picture 3" descr=""/>
          <p:cNvPicPr/>
          <p:nvPr/>
        </p:nvPicPr>
        <p:blipFill>
          <a:blip r:embed="rId3"/>
          <a:srcRect l="670" t="71703" r="76739" b="11924"/>
          <a:stretch/>
        </p:blipFill>
        <p:spPr>
          <a:xfrm>
            <a:off x="3276000" y="5085360"/>
            <a:ext cx="2943720" cy="1199520"/>
          </a:xfrm>
          <a:prstGeom prst="rect">
            <a:avLst/>
          </a:prstGeom>
          <a:ln>
            <a:noFill/>
          </a:ln>
        </p:spPr>
      </p:pic>
    </p:spTree>
  </p:cSld>
  <p:timing>
    <p:tnLst>
      <p:par>
        <p:cTn id="105" dur="indefinite" restart="never" nodeType="tmRoot">
          <p:childTnLst>
            <p:seq>
              <p:cTn id="106" dur="indefinite" nodeType="mainSeq"/>
              <p:prevCondLst>
                <p:cond delay="0" evt="onPrev">
                  <p:tgtEl>
                    <p:sldTgt/>
                  </p:tgtEl>
                </p:cond>
              </p:prevCondLst>
              <p:nextCondLst>
                <p:cond delay="0" evt="onNext">
                  <p:tgtEl>
                    <p:sldTgt/>
                  </p:tgtEl>
                </p:cond>
              </p:nextCondLst>
            </p:seq>
          </p:childTnLst>
        </p:cTn>
      </p:par>
    </p:tnLst>
  </p:timing>
</p:sld>
</file>

<file path=ppt/slides/slide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3" name="CustomShape 1"/>
          <p:cNvSpPr/>
          <p:nvPr/>
        </p:nvSpPr>
        <p:spPr>
          <a:xfrm>
            <a:off x="832320" y="766440"/>
            <a:ext cx="1262160" cy="1064160"/>
          </a:xfrm>
          <a:prstGeom prst="rect">
            <a:avLst/>
          </a:prstGeom>
          <a:noFill/>
          <a:ln>
            <a:noFill/>
          </a:ln>
        </p:spPr>
        <p:style>
          <a:lnRef idx="0"/>
          <a:fillRef idx="0"/>
          <a:effectRef idx="0"/>
          <a:fontRef idx="minor"/>
        </p:style>
        <p:txBody>
          <a:bodyPr wrap="none" lIns="90000" rIns="90000" tIns="45000" bIns="45000"/>
          <a:p>
            <a:pPr>
              <a:lnSpc>
                <a:spcPct val="100000"/>
              </a:lnSpc>
            </a:pPr>
            <a:r>
              <a:rPr b="1" lang="pt-BR" sz="3200" spc="-1" strike="noStrike">
                <a:solidFill>
                  <a:srgbClr val="000000"/>
                </a:solidFill>
                <a:latin typeface="Calibri"/>
                <a:ea typeface="DejaVu Sans"/>
              </a:rPr>
              <a:t>Tuplas</a:t>
            </a:r>
            <a:endParaRPr b="0" lang="pt-BR" sz="3200" spc="-1" strike="noStrike">
              <a:latin typeface="Arial"/>
            </a:endParaRPr>
          </a:p>
          <a:p>
            <a:pPr>
              <a:lnSpc>
                <a:spcPct val="100000"/>
              </a:lnSpc>
            </a:pPr>
            <a:endParaRPr b="0" lang="pt-BR" sz="3200" spc="-1" strike="noStrike">
              <a:latin typeface="Arial"/>
            </a:endParaRPr>
          </a:p>
        </p:txBody>
      </p:sp>
      <p:pic>
        <p:nvPicPr>
          <p:cNvPr id="394" name="Picture 2" descr=""/>
          <p:cNvPicPr/>
          <p:nvPr/>
        </p:nvPicPr>
        <p:blipFill>
          <a:blip r:embed="rId1"/>
          <a:stretch/>
        </p:blipFill>
        <p:spPr>
          <a:xfrm>
            <a:off x="395640" y="6237360"/>
            <a:ext cx="1819440" cy="614520"/>
          </a:xfrm>
          <a:prstGeom prst="rect">
            <a:avLst/>
          </a:prstGeom>
          <a:ln>
            <a:noFill/>
          </a:ln>
        </p:spPr>
      </p:pic>
      <p:sp>
        <p:nvSpPr>
          <p:cNvPr id="395" name="CustomShape 2"/>
          <p:cNvSpPr/>
          <p:nvPr/>
        </p:nvSpPr>
        <p:spPr>
          <a:xfrm>
            <a:off x="919440" y="1514520"/>
            <a:ext cx="7344360" cy="912240"/>
          </a:xfrm>
          <a:prstGeom prst="rect">
            <a:avLst/>
          </a:prstGeom>
          <a:noFill/>
          <a:ln>
            <a:noFill/>
          </a:ln>
        </p:spPr>
        <p:style>
          <a:lnRef idx="0"/>
          <a:fillRef idx="0"/>
          <a:effectRef idx="0"/>
          <a:fontRef idx="minor"/>
        </p:style>
        <p:txBody>
          <a:bodyPr lIns="90000" rIns="90000" tIns="45000" bIns="45000"/>
          <a:p>
            <a:pPr>
              <a:lnSpc>
                <a:spcPct val="100000"/>
              </a:lnSpc>
            </a:pPr>
            <a:r>
              <a:rPr b="1" lang="pt-BR" sz="1800" spc="-1" strike="noStrike">
                <a:solidFill>
                  <a:srgbClr val="000000"/>
                </a:solidFill>
                <a:latin typeface="Calibri"/>
                <a:ea typeface="DejaVu Sans"/>
              </a:rPr>
              <a:t>IMPORTANTE</a:t>
            </a:r>
            <a:r>
              <a:rPr b="0" lang="pt-BR" sz="1800" spc="-1" strike="noStrike">
                <a:solidFill>
                  <a:srgbClr val="000000"/>
                </a:solidFill>
                <a:latin typeface="Calibri"/>
                <a:ea typeface="DejaVu Sans"/>
              </a:rPr>
              <a:t>: Tuplas podem conter objetos que podem ser alterados, mas as alterações nesses objetos não são consideradas mudanças na tupla em si, como no exemplo:</a:t>
            </a:r>
            <a:endParaRPr b="0" lang="pt-BR" sz="1800" spc="-1" strike="noStrike">
              <a:latin typeface="Arial"/>
            </a:endParaRPr>
          </a:p>
        </p:txBody>
      </p:sp>
    </p:spTree>
  </p:cSld>
  <p:timing>
    <p:tnLst>
      <p:par>
        <p:cTn id="107" dur="indefinite" restart="never" nodeType="tmRoot">
          <p:childTnLst>
            <p:seq>
              <p:cTn id="108" dur="indefinite" nodeType="mainSeq"/>
              <p:prevCondLst>
                <p:cond delay="0" evt="onPrev">
                  <p:tgtEl>
                    <p:sldTgt/>
                  </p:tgtEl>
                </p:cond>
              </p:prevCondLst>
              <p:nextCondLst>
                <p:cond delay="0" evt="onNext">
                  <p:tgtEl>
                    <p:sldTgt/>
                  </p:tgtEl>
                </p:cond>
              </p:nextCondLst>
            </p:seq>
          </p:childTnLst>
        </p:cTn>
      </p:par>
    </p:tnLst>
  </p:timing>
</p:sld>
</file>

<file path=ppt/slides/slide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6" name="CustomShape 1"/>
          <p:cNvSpPr/>
          <p:nvPr/>
        </p:nvSpPr>
        <p:spPr>
          <a:xfrm>
            <a:off x="832320" y="766440"/>
            <a:ext cx="1262160" cy="1064160"/>
          </a:xfrm>
          <a:prstGeom prst="rect">
            <a:avLst/>
          </a:prstGeom>
          <a:noFill/>
          <a:ln>
            <a:noFill/>
          </a:ln>
        </p:spPr>
        <p:style>
          <a:lnRef idx="0"/>
          <a:fillRef idx="0"/>
          <a:effectRef idx="0"/>
          <a:fontRef idx="minor"/>
        </p:style>
        <p:txBody>
          <a:bodyPr wrap="none" lIns="90000" rIns="90000" tIns="45000" bIns="45000"/>
          <a:p>
            <a:pPr>
              <a:lnSpc>
                <a:spcPct val="100000"/>
              </a:lnSpc>
            </a:pPr>
            <a:r>
              <a:rPr b="1" lang="pt-BR" sz="3200" spc="-1" strike="noStrike">
                <a:solidFill>
                  <a:srgbClr val="000000"/>
                </a:solidFill>
                <a:latin typeface="Calibri"/>
                <a:ea typeface="DejaVu Sans"/>
              </a:rPr>
              <a:t>Tuplas</a:t>
            </a:r>
            <a:endParaRPr b="0" lang="pt-BR" sz="3200" spc="-1" strike="noStrike">
              <a:latin typeface="Arial"/>
            </a:endParaRPr>
          </a:p>
          <a:p>
            <a:pPr>
              <a:lnSpc>
                <a:spcPct val="100000"/>
              </a:lnSpc>
            </a:pPr>
            <a:endParaRPr b="0" lang="pt-BR" sz="3200" spc="-1" strike="noStrike">
              <a:latin typeface="Arial"/>
            </a:endParaRPr>
          </a:p>
        </p:txBody>
      </p:sp>
      <p:pic>
        <p:nvPicPr>
          <p:cNvPr id="397" name="Picture 2" descr=""/>
          <p:cNvPicPr/>
          <p:nvPr/>
        </p:nvPicPr>
        <p:blipFill>
          <a:blip r:embed="rId1"/>
          <a:stretch/>
        </p:blipFill>
        <p:spPr>
          <a:xfrm>
            <a:off x="395640" y="6237360"/>
            <a:ext cx="1819440" cy="614520"/>
          </a:xfrm>
          <a:prstGeom prst="rect">
            <a:avLst/>
          </a:prstGeom>
          <a:ln>
            <a:noFill/>
          </a:ln>
        </p:spPr>
      </p:pic>
      <p:sp>
        <p:nvSpPr>
          <p:cNvPr id="398" name="CustomShape 2"/>
          <p:cNvSpPr/>
          <p:nvPr/>
        </p:nvSpPr>
        <p:spPr>
          <a:xfrm>
            <a:off x="919440" y="1514520"/>
            <a:ext cx="7344360" cy="912240"/>
          </a:xfrm>
          <a:prstGeom prst="rect">
            <a:avLst/>
          </a:prstGeom>
          <a:noFill/>
          <a:ln>
            <a:noFill/>
          </a:ln>
        </p:spPr>
        <p:style>
          <a:lnRef idx="0"/>
          <a:fillRef idx="0"/>
          <a:effectRef idx="0"/>
          <a:fontRef idx="minor"/>
        </p:style>
        <p:txBody>
          <a:bodyPr lIns="90000" rIns="90000" tIns="45000" bIns="45000"/>
          <a:p>
            <a:pPr>
              <a:lnSpc>
                <a:spcPct val="100000"/>
              </a:lnSpc>
            </a:pPr>
            <a:r>
              <a:rPr b="1" lang="pt-BR" sz="1800" spc="-1" strike="noStrike">
                <a:solidFill>
                  <a:srgbClr val="000000"/>
                </a:solidFill>
                <a:latin typeface="Calibri"/>
                <a:ea typeface="DejaVu Sans"/>
              </a:rPr>
              <a:t>IMPORTANTE</a:t>
            </a:r>
            <a:r>
              <a:rPr b="0" lang="pt-BR" sz="1800" spc="-1" strike="noStrike">
                <a:solidFill>
                  <a:srgbClr val="000000"/>
                </a:solidFill>
                <a:latin typeface="Calibri"/>
                <a:ea typeface="DejaVu Sans"/>
              </a:rPr>
              <a:t>: Tuplas podem conter objetos que podem ser alterados, mas as alterações nesses objetos não são consideradas mudanças na tupla em si, como no exemplo:</a:t>
            </a:r>
            <a:endParaRPr b="0" lang="pt-BR" sz="1800" spc="-1" strike="noStrike">
              <a:latin typeface="Arial"/>
            </a:endParaRPr>
          </a:p>
        </p:txBody>
      </p:sp>
      <p:pic>
        <p:nvPicPr>
          <p:cNvPr id="399" name="Picture 2" descr=""/>
          <p:cNvPicPr/>
          <p:nvPr/>
        </p:nvPicPr>
        <p:blipFill>
          <a:blip r:embed="rId2"/>
          <a:srcRect l="562" t="47559" r="56937" b="10797"/>
          <a:stretch/>
        </p:blipFill>
        <p:spPr>
          <a:xfrm>
            <a:off x="2029680" y="2709000"/>
            <a:ext cx="5532480" cy="3046680"/>
          </a:xfrm>
          <a:prstGeom prst="rect">
            <a:avLst/>
          </a:prstGeom>
          <a:ln>
            <a:noFill/>
          </a:ln>
        </p:spPr>
      </p:pic>
    </p:spTree>
  </p:cSld>
  <p:timing>
    <p:tnLst>
      <p:par>
        <p:cTn id="109" dur="indefinite" restart="never" nodeType="tmRoot">
          <p:childTnLst>
            <p:seq>
              <p:cTn id="110" dur="indefinite" nodeType="mainSeq"/>
              <p:prevCondLst>
                <p:cond delay="0" evt="onPrev">
                  <p:tgtEl>
                    <p:sldTgt/>
                  </p:tgtEl>
                </p:cond>
              </p:prevCondLst>
              <p:nextCondLst>
                <p:cond delay="0" evt="onNext">
                  <p:tgtEl>
                    <p:sldTgt/>
                  </p:tgtEl>
                </p:cond>
              </p:nextCondLst>
            </p:seq>
          </p:childTnLst>
        </p:cTn>
      </p:par>
    </p:tnLst>
  </p:timing>
</p:sld>
</file>

<file path=ppt/slides/slide5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0" name="CustomShape 1"/>
          <p:cNvSpPr/>
          <p:nvPr/>
        </p:nvSpPr>
        <p:spPr>
          <a:xfrm>
            <a:off x="840600" y="766440"/>
            <a:ext cx="2836440" cy="1064160"/>
          </a:xfrm>
          <a:prstGeom prst="rect">
            <a:avLst/>
          </a:prstGeom>
          <a:noFill/>
          <a:ln>
            <a:noFill/>
          </a:ln>
        </p:spPr>
        <p:style>
          <a:lnRef idx="0"/>
          <a:fillRef idx="0"/>
          <a:effectRef idx="0"/>
          <a:fontRef idx="minor"/>
        </p:style>
        <p:txBody>
          <a:bodyPr wrap="none" lIns="90000" rIns="90000" tIns="45000" bIns="45000"/>
          <a:p>
            <a:pPr>
              <a:lnSpc>
                <a:spcPct val="100000"/>
              </a:lnSpc>
            </a:pPr>
            <a:r>
              <a:rPr b="1" lang="pt-BR" sz="3200" spc="-1" strike="noStrike">
                <a:solidFill>
                  <a:srgbClr val="000000"/>
                </a:solidFill>
                <a:latin typeface="Calibri"/>
                <a:ea typeface="DejaVu Sans"/>
              </a:rPr>
              <a:t>Vamos Praticar!</a:t>
            </a:r>
            <a:endParaRPr b="0" lang="pt-BR" sz="3200" spc="-1" strike="noStrike">
              <a:latin typeface="Arial"/>
            </a:endParaRPr>
          </a:p>
          <a:p>
            <a:pPr>
              <a:lnSpc>
                <a:spcPct val="100000"/>
              </a:lnSpc>
            </a:pPr>
            <a:endParaRPr b="0" lang="pt-BR" sz="3200" spc="-1" strike="noStrike">
              <a:latin typeface="Arial"/>
            </a:endParaRPr>
          </a:p>
        </p:txBody>
      </p:sp>
      <p:pic>
        <p:nvPicPr>
          <p:cNvPr id="401" name="Picture 2" descr=""/>
          <p:cNvPicPr/>
          <p:nvPr/>
        </p:nvPicPr>
        <p:blipFill>
          <a:blip r:embed="rId1"/>
          <a:stretch/>
        </p:blipFill>
        <p:spPr>
          <a:xfrm>
            <a:off x="395640" y="6237360"/>
            <a:ext cx="1819440" cy="614520"/>
          </a:xfrm>
          <a:prstGeom prst="rect">
            <a:avLst/>
          </a:prstGeom>
          <a:ln>
            <a:noFill/>
          </a:ln>
        </p:spPr>
      </p:pic>
      <p:sp>
        <p:nvSpPr>
          <p:cNvPr id="402" name="CustomShape 2"/>
          <p:cNvSpPr/>
          <p:nvPr/>
        </p:nvSpPr>
        <p:spPr>
          <a:xfrm>
            <a:off x="801720" y="1484640"/>
            <a:ext cx="7919280" cy="3443400"/>
          </a:xfrm>
          <a:prstGeom prst="rect">
            <a:avLst/>
          </a:prstGeom>
          <a:noFill/>
          <a:ln>
            <a:noFill/>
          </a:ln>
        </p:spPr>
        <p:style>
          <a:lnRef idx="0"/>
          <a:fillRef idx="0"/>
          <a:effectRef idx="0"/>
          <a:fontRef idx="minor"/>
        </p:style>
        <p:txBody>
          <a:bodyPr lIns="90000" rIns="90000" tIns="45000" bIns="45000"/>
          <a:p>
            <a:pPr>
              <a:lnSpc>
                <a:spcPct val="100000"/>
              </a:lnSpc>
            </a:pPr>
            <a:r>
              <a:rPr b="0" lang="pt-BR" sz="2000" spc="-1" strike="noStrike">
                <a:solidFill>
                  <a:srgbClr val="000000"/>
                </a:solidFill>
                <a:latin typeface="Calibri"/>
                <a:ea typeface="DejaVu Sans"/>
              </a:rPr>
              <a:t>4 - Faça um programa que leia 5 números e informe o maior número. </a:t>
            </a:r>
            <a:endParaRPr b="0" lang="pt-BR" sz="2000" spc="-1" strike="noStrike">
              <a:latin typeface="Arial"/>
            </a:endParaRPr>
          </a:p>
          <a:p>
            <a:pPr>
              <a:lnSpc>
                <a:spcPct val="100000"/>
              </a:lnSpc>
            </a:pPr>
            <a:endParaRPr b="0" lang="pt-BR" sz="2000" spc="-1" strike="noStrike">
              <a:latin typeface="Arial"/>
            </a:endParaRPr>
          </a:p>
          <a:p>
            <a:pPr>
              <a:lnSpc>
                <a:spcPct val="100000"/>
              </a:lnSpc>
            </a:pPr>
            <a:r>
              <a:rPr b="0" lang="pt-BR" sz="2000" spc="-1" strike="noStrike">
                <a:solidFill>
                  <a:srgbClr val="000000"/>
                </a:solidFill>
                <a:latin typeface="Calibri"/>
                <a:ea typeface="DejaVu Sans"/>
              </a:rPr>
              <a:t>5 - Desenvolva um gerador de tabuada, capaz de gerar a tabuada de qualquer número inteiro entre 1 a 10. O usuário deve informar de qual numero ele deseja ver a tabuada. A saída deve ser conforme o exemplo abaixo:  </a:t>
            </a:r>
            <a:endParaRPr b="0" lang="pt-BR" sz="2000" spc="-1" strike="noStrike">
              <a:latin typeface="Arial"/>
            </a:endParaRPr>
          </a:p>
          <a:p>
            <a:pPr>
              <a:lnSpc>
                <a:spcPct val="100000"/>
              </a:lnSpc>
            </a:pPr>
            <a:r>
              <a:rPr b="0" lang="pt-BR" sz="2000" spc="-1" strike="noStrike">
                <a:solidFill>
                  <a:srgbClr val="000000"/>
                </a:solidFill>
                <a:latin typeface="Calibri"/>
                <a:ea typeface="DejaVu Sans"/>
              </a:rPr>
              <a:t>Tabuada de 5: </a:t>
            </a:r>
            <a:endParaRPr b="0" lang="pt-BR" sz="2000" spc="-1" strike="noStrike">
              <a:latin typeface="Arial"/>
            </a:endParaRPr>
          </a:p>
          <a:p>
            <a:pPr>
              <a:lnSpc>
                <a:spcPct val="100000"/>
              </a:lnSpc>
            </a:pPr>
            <a:r>
              <a:rPr b="0" lang="pt-BR" sz="2000" spc="-1" strike="noStrike">
                <a:solidFill>
                  <a:srgbClr val="000000"/>
                </a:solidFill>
                <a:latin typeface="Calibri"/>
                <a:ea typeface="DejaVu Sans"/>
              </a:rPr>
              <a:t>5 X 1 = 5 </a:t>
            </a:r>
            <a:endParaRPr b="0" lang="pt-BR" sz="2000" spc="-1" strike="noStrike">
              <a:latin typeface="Arial"/>
            </a:endParaRPr>
          </a:p>
          <a:p>
            <a:pPr>
              <a:lnSpc>
                <a:spcPct val="100000"/>
              </a:lnSpc>
            </a:pPr>
            <a:r>
              <a:rPr b="0" lang="pt-BR" sz="2000" spc="-1" strike="noStrike">
                <a:solidFill>
                  <a:srgbClr val="000000"/>
                </a:solidFill>
                <a:latin typeface="Calibri"/>
                <a:ea typeface="DejaVu Sans"/>
              </a:rPr>
              <a:t>5 X 2 = 10 </a:t>
            </a:r>
            <a:endParaRPr b="0" lang="pt-BR" sz="2000" spc="-1" strike="noStrike">
              <a:latin typeface="Arial"/>
            </a:endParaRPr>
          </a:p>
          <a:p>
            <a:pPr>
              <a:lnSpc>
                <a:spcPct val="100000"/>
              </a:lnSpc>
            </a:pPr>
            <a:r>
              <a:rPr b="0" lang="pt-BR" sz="2000" spc="-1" strike="noStrike">
                <a:solidFill>
                  <a:srgbClr val="000000"/>
                </a:solidFill>
                <a:latin typeface="Calibri"/>
                <a:ea typeface="DejaVu Sans"/>
              </a:rPr>
              <a:t>... </a:t>
            </a:r>
            <a:endParaRPr b="0" lang="pt-BR" sz="2000" spc="-1" strike="noStrike">
              <a:latin typeface="Arial"/>
            </a:endParaRPr>
          </a:p>
          <a:p>
            <a:pPr>
              <a:lnSpc>
                <a:spcPct val="100000"/>
              </a:lnSpc>
            </a:pPr>
            <a:r>
              <a:rPr b="0" lang="pt-BR" sz="2000" spc="-1" strike="noStrike">
                <a:solidFill>
                  <a:srgbClr val="000000"/>
                </a:solidFill>
                <a:latin typeface="Calibri"/>
                <a:ea typeface="DejaVu Sans"/>
              </a:rPr>
              <a:t>5 X 10 = 50 </a:t>
            </a:r>
            <a:endParaRPr b="0" lang="pt-BR" sz="2000" spc="-1" strike="noStrike">
              <a:latin typeface="Arial"/>
            </a:endParaRPr>
          </a:p>
        </p:txBody>
      </p:sp>
    </p:spTree>
  </p:cSld>
  <p:timing>
    <p:tnLst>
      <p:par>
        <p:cTn id="111" dur="indefinite" restart="never" nodeType="tmRoot">
          <p:childTnLst>
            <p:seq>
              <p:cTn id="112" dur="indefinite" nodeType="mainSeq"/>
              <p:prevCondLst>
                <p:cond delay="0" evt="onPrev">
                  <p:tgtEl>
                    <p:sldTgt/>
                  </p:tgtEl>
                </p:cond>
              </p:prevCondLst>
              <p:nextCondLst>
                <p:cond delay="0" evt="onNext">
                  <p:tgtEl>
                    <p:sldTgt/>
                  </p:tgtEl>
                </p:cond>
              </p:nextCondLst>
            </p:seq>
          </p:childTnLst>
        </p:cTn>
      </p:par>
    </p:tnLst>
  </p:timing>
</p:sld>
</file>

<file path=ppt/slides/slide5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3" name="CustomShape 1"/>
          <p:cNvSpPr/>
          <p:nvPr/>
        </p:nvSpPr>
        <p:spPr>
          <a:xfrm>
            <a:off x="840600" y="766440"/>
            <a:ext cx="2836440" cy="1064160"/>
          </a:xfrm>
          <a:prstGeom prst="rect">
            <a:avLst/>
          </a:prstGeom>
          <a:noFill/>
          <a:ln>
            <a:noFill/>
          </a:ln>
        </p:spPr>
        <p:style>
          <a:lnRef idx="0"/>
          <a:fillRef idx="0"/>
          <a:effectRef idx="0"/>
          <a:fontRef idx="minor"/>
        </p:style>
        <p:txBody>
          <a:bodyPr wrap="none" lIns="90000" rIns="90000" tIns="45000" bIns="45000"/>
          <a:p>
            <a:pPr>
              <a:lnSpc>
                <a:spcPct val="100000"/>
              </a:lnSpc>
            </a:pPr>
            <a:r>
              <a:rPr b="1" lang="pt-BR" sz="3200" spc="-1" strike="noStrike">
                <a:solidFill>
                  <a:srgbClr val="000000"/>
                </a:solidFill>
                <a:latin typeface="Calibri"/>
                <a:ea typeface="DejaVu Sans"/>
              </a:rPr>
              <a:t>Vamos Praticar!</a:t>
            </a:r>
            <a:endParaRPr b="0" lang="pt-BR" sz="3200" spc="-1" strike="noStrike">
              <a:latin typeface="Arial"/>
            </a:endParaRPr>
          </a:p>
          <a:p>
            <a:pPr>
              <a:lnSpc>
                <a:spcPct val="100000"/>
              </a:lnSpc>
            </a:pPr>
            <a:endParaRPr b="0" lang="pt-BR" sz="3200" spc="-1" strike="noStrike">
              <a:latin typeface="Arial"/>
            </a:endParaRPr>
          </a:p>
        </p:txBody>
      </p:sp>
      <p:pic>
        <p:nvPicPr>
          <p:cNvPr id="404" name="Picture 2" descr=""/>
          <p:cNvPicPr/>
          <p:nvPr/>
        </p:nvPicPr>
        <p:blipFill>
          <a:blip r:embed="rId1"/>
          <a:stretch/>
        </p:blipFill>
        <p:spPr>
          <a:xfrm>
            <a:off x="395640" y="6237360"/>
            <a:ext cx="1819440" cy="614520"/>
          </a:xfrm>
          <a:prstGeom prst="rect">
            <a:avLst/>
          </a:prstGeom>
          <a:ln>
            <a:noFill/>
          </a:ln>
        </p:spPr>
      </p:pic>
      <p:sp>
        <p:nvSpPr>
          <p:cNvPr id="405" name="CustomShape 2"/>
          <p:cNvSpPr/>
          <p:nvPr/>
        </p:nvSpPr>
        <p:spPr>
          <a:xfrm>
            <a:off x="801720" y="1484640"/>
            <a:ext cx="7919280" cy="2223720"/>
          </a:xfrm>
          <a:prstGeom prst="rect">
            <a:avLst/>
          </a:prstGeom>
          <a:noFill/>
          <a:ln>
            <a:noFill/>
          </a:ln>
        </p:spPr>
        <p:style>
          <a:lnRef idx="0"/>
          <a:fillRef idx="0"/>
          <a:effectRef idx="0"/>
          <a:fontRef idx="minor"/>
        </p:style>
        <p:txBody>
          <a:bodyPr lIns="90000" rIns="90000" tIns="45000" bIns="45000"/>
          <a:p>
            <a:pPr>
              <a:lnSpc>
                <a:spcPct val="100000"/>
              </a:lnSpc>
            </a:pPr>
            <a:r>
              <a:rPr b="0" lang="pt-BR" sz="2000" spc="-1" strike="noStrike">
                <a:solidFill>
                  <a:srgbClr val="000000"/>
                </a:solidFill>
                <a:latin typeface="Calibri"/>
                <a:ea typeface="DejaVu Sans"/>
              </a:rPr>
              <a:t>6 - Monte um programa onde o usuário entra com 1 número decimal e o programa imprime a conversão em Binário, Hexadecimal, Octal e Caractere da tabela ASCII . </a:t>
            </a:r>
            <a:endParaRPr b="0" lang="pt-BR" sz="2000" spc="-1" strike="noStrike">
              <a:latin typeface="Arial"/>
            </a:endParaRPr>
          </a:p>
          <a:p>
            <a:pPr>
              <a:lnSpc>
                <a:spcPct val="100000"/>
              </a:lnSpc>
            </a:pPr>
            <a:r>
              <a:rPr b="1" lang="pt-BR" sz="2000" spc="-1" strike="noStrike">
                <a:solidFill>
                  <a:srgbClr val="000000"/>
                </a:solidFill>
                <a:latin typeface="Calibri"/>
                <a:ea typeface="DejaVu Sans"/>
              </a:rPr>
              <a:t>Entrada:</a:t>
            </a:r>
            <a:r>
              <a:rPr b="0" lang="pt-BR" sz="2000" spc="-1" strike="noStrike">
                <a:solidFill>
                  <a:srgbClr val="000000"/>
                </a:solidFill>
                <a:latin typeface="Calibri"/>
                <a:ea typeface="DejaVu Sans"/>
              </a:rPr>
              <a:t>   </a:t>
            </a:r>
            <a:endParaRPr b="0" lang="pt-BR" sz="2000" spc="-1" strike="noStrike">
              <a:latin typeface="Arial"/>
            </a:endParaRPr>
          </a:p>
          <a:p>
            <a:pPr>
              <a:lnSpc>
                <a:spcPct val="100000"/>
              </a:lnSpc>
            </a:pPr>
            <a:r>
              <a:rPr b="0" lang="pt-BR" sz="2000" spc="-1" strike="noStrike">
                <a:solidFill>
                  <a:srgbClr val="000000"/>
                </a:solidFill>
                <a:latin typeface="Calibri"/>
                <a:ea typeface="DejaVu Sans"/>
              </a:rPr>
              <a:t>65</a:t>
            </a:r>
            <a:endParaRPr b="0" lang="pt-BR" sz="2000" spc="-1" strike="noStrike">
              <a:latin typeface="Arial"/>
            </a:endParaRPr>
          </a:p>
          <a:p>
            <a:pPr>
              <a:lnSpc>
                <a:spcPct val="100000"/>
              </a:lnSpc>
            </a:pPr>
            <a:r>
              <a:rPr b="1" lang="pt-BR" sz="2000" spc="-1" strike="noStrike">
                <a:solidFill>
                  <a:srgbClr val="000000"/>
                </a:solidFill>
                <a:latin typeface="Calibri"/>
                <a:ea typeface="DejaVu Sans"/>
              </a:rPr>
              <a:t>Saída:  </a:t>
            </a:r>
            <a:endParaRPr b="0" lang="pt-BR" sz="2000" spc="-1" strike="noStrike">
              <a:latin typeface="Arial"/>
            </a:endParaRPr>
          </a:p>
          <a:p>
            <a:pPr>
              <a:lnSpc>
                <a:spcPct val="100000"/>
              </a:lnSpc>
            </a:pPr>
            <a:r>
              <a:rPr b="0" lang="pt-BR" sz="2000" spc="-1" strike="noStrike">
                <a:solidFill>
                  <a:srgbClr val="000000"/>
                </a:solidFill>
                <a:latin typeface="Calibri"/>
                <a:ea typeface="DejaVu Sans"/>
              </a:rPr>
              <a:t>“</a:t>
            </a:r>
            <a:r>
              <a:rPr b="0" lang="pt-BR" sz="2000" spc="-1" strike="noStrike">
                <a:solidFill>
                  <a:srgbClr val="000000"/>
                </a:solidFill>
                <a:latin typeface="Calibri"/>
                <a:ea typeface="DejaVu Sans"/>
              </a:rPr>
              <a:t>Bin: 1000001, Hex: 41, Oct: 101, Caractere: A” </a:t>
            </a:r>
            <a:endParaRPr b="0" lang="pt-BR" sz="2000" spc="-1" strike="noStrike">
              <a:latin typeface="Arial"/>
            </a:endParaRPr>
          </a:p>
        </p:txBody>
      </p:sp>
    </p:spTree>
  </p:cSld>
  <p:timing>
    <p:tnLst>
      <p:par>
        <p:cTn id="113" dur="indefinite" restart="never" nodeType="tmRoot">
          <p:childTnLst>
            <p:seq>
              <p:cTn id="114" dur="indefinite" nodeType="mainSeq"/>
              <p:prevCondLst>
                <p:cond delay="0" evt="onPrev">
                  <p:tgtEl>
                    <p:sldTgt/>
                  </p:tgtEl>
                </p:cond>
              </p:prevCondLst>
              <p:nextCondLst>
                <p:cond delay="0" evt="onNext">
                  <p:tgtEl>
                    <p:sldTgt/>
                  </p:tgtEl>
                </p:cond>
              </p:nextCondLst>
            </p:seq>
          </p:childTnLst>
        </p:cTn>
      </p:par>
    </p:tnLst>
  </p:timing>
</p:sld>
</file>

<file path=ppt/slides/slide5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6" name="CustomShape 1"/>
          <p:cNvSpPr/>
          <p:nvPr/>
        </p:nvSpPr>
        <p:spPr>
          <a:xfrm>
            <a:off x="834840" y="766440"/>
            <a:ext cx="2074320" cy="1064160"/>
          </a:xfrm>
          <a:prstGeom prst="rect">
            <a:avLst/>
          </a:prstGeom>
          <a:noFill/>
          <a:ln>
            <a:noFill/>
          </a:ln>
        </p:spPr>
        <p:style>
          <a:lnRef idx="0"/>
          <a:fillRef idx="0"/>
          <a:effectRef idx="0"/>
          <a:fontRef idx="minor"/>
        </p:style>
        <p:txBody>
          <a:bodyPr wrap="none" lIns="90000" rIns="90000" tIns="45000" bIns="45000"/>
          <a:p>
            <a:pPr>
              <a:lnSpc>
                <a:spcPct val="100000"/>
              </a:lnSpc>
            </a:pPr>
            <a:r>
              <a:rPr b="1" lang="pt-BR" sz="3200" spc="-1" strike="noStrike">
                <a:solidFill>
                  <a:srgbClr val="000000"/>
                </a:solidFill>
                <a:latin typeface="Calibri"/>
                <a:ea typeface="DejaVu Sans"/>
              </a:rPr>
              <a:t>Dicionários</a:t>
            </a:r>
            <a:endParaRPr b="0" lang="pt-BR" sz="3200" spc="-1" strike="noStrike">
              <a:latin typeface="Arial"/>
            </a:endParaRPr>
          </a:p>
          <a:p>
            <a:pPr>
              <a:lnSpc>
                <a:spcPct val="100000"/>
              </a:lnSpc>
            </a:pPr>
            <a:endParaRPr b="0" lang="pt-BR" sz="3200" spc="-1" strike="noStrike">
              <a:latin typeface="Arial"/>
            </a:endParaRPr>
          </a:p>
        </p:txBody>
      </p:sp>
      <p:pic>
        <p:nvPicPr>
          <p:cNvPr id="407" name="Picture 2" descr=""/>
          <p:cNvPicPr/>
          <p:nvPr/>
        </p:nvPicPr>
        <p:blipFill>
          <a:blip r:embed="rId1"/>
          <a:stretch/>
        </p:blipFill>
        <p:spPr>
          <a:xfrm>
            <a:off x="395640" y="6237360"/>
            <a:ext cx="1819440" cy="614520"/>
          </a:xfrm>
          <a:prstGeom prst="rect">
            <a:avLst/>
          </a:prstGeom>
          <a:ln>
            <a:noFill/>
          </a:ln>
        </p:spPr>
      </p:pic>
      <p:sp>
        <p:nvSpPr>
          <p:cNvPr id="408" name="CustomShape 2"/>
          <p:cNvSpPr/>
          <p:nvPr/>
        </p:nvSpPr>
        <p:spPr>
          <a:xfrm>
            <a:off x="834120" y="4221000"/>
            <a:ext cx="902520" cy="363600"/>
          </a:xfrm>
          <a:prstGeom prst="rect">
            <a:avLst/>
          </a:prstGeom>
          <a:noFill/>
          <a:ln>
            <a:noFill/>
          </a:ln>
        </p:spPr>
        <p:style>
          <a:lnRef idx="0"/>
          <a:fillRef idx="0"/>
          <a:effectRef idx="0"/>
          <a:fontRef idx="minor"/>
        </p:style>
        <p:txBody>
          <a:bodyPr wrap="none" lIns="90000" rIns="90000" tIns="45000" bIns="45000"/>
          <a:p>
            <a:pPr>
              <a:lnSpc>
                <a:spcPct val="100000"/>
              </a:lnSpc>
            </a:pPr>
            <a:r>
              <a:rPr b="0" lang="pt-BR" sz="1800" spc="-1" strike="noStrike">
                <a:solidFill>
                  <a:srgbClr val="000000"/>
                </a:solidFill>
                <a:latin typeface="Calibri"/>
                <a:ea typeface="DejaVu Sans"/>
              </a:rPr>
              <a:t>Sintaxe:</a:t>
            </a:r>
            <a:endParaRPr b="0" lang="pt-BR" sz="1800" spc="-1" strike="noStrike">
              <a:latin typeface="Arial"/>
            </a:endParaRPr>
          </a:p>
        </p:txBody>
      </p:sp>
      <p:sp>
        <p:nvSpPr>
          <p:cNvPr id="409" name="CustomShape 3"/>
          <p:cNvSpPr/>
          <p:nvPr/>
        </p:nvSpPr>
        <p:spPr>
          <a:xfrm>
            <a:off x="3144960" y="4911120"/>
            <a:ext cx="2856240" cy="637920"/>
          </a:xfrm>
          <a:prstGeom prst="rect">
            <a:avLst/>
          </a:prstGeom>
          <a:noFill/>
          <a:ln>
            <a:noFill/>
          </a:ln>
        </p:spPr>
        <p:style>
          <a:lnRef idx="0"/>
          <a:fillRef idx="0"/>
          <a:effectRef idx="0"/>
          <a:fontRef idx="minor"/>
        </p:style>
        <p:txBody>
          <a:bodyPr wrap="none" lIns="90000" rIns="90000" tIns="45000" bIns="45000"/>
          <a:p>
            <a:pPr>
              <a:lnSpc>
                <a:spcPct val="100000"/>
              </a:lnSpc>
            </a:pPr>
            <a:r>
              <a:rPr b="0" lang="pt-BR" sz="3600" spc="-1" strike="noStrike">
                <a:solidFill>
                  <a:srgbClr val="2e75b6"/>
                </a:solidFill>
                <a:latin typeface="Calibri"/>
                <a:ea typeface="DejaVu Sans"/>
              </a:rPr>
              <a:t>dicionario = { }</a:t>
            </a:r>
            <a:endParaRPr b="0" lang="pt-BR" sz="3600" spc="-1" strike="noStrike">
              <a:latin typeface="Arial"/>
            </a:endParaRPr>
          </a:p>
        </p:txBody>
      </p:sp>
      <p:sp>
        <p:nvSpPr>
          <p:cNvPr id="410" name="CustomShape 4"/>
          <p:cNvSpPr/>
          <p:nvPr/>
        </p:nvSpPr>
        <p:spPr>
          <a:xfrm>
            <a:off x="683640" y="1556640"/>
            <a:ext cx="7847280" cy="2070360"/>
          </a:xfrm>
          <a:prstGeom prst="rect">
            <a:avLst/>
          </a:prstGeom>
          <a:noFill/>
          <a:ln>
            <a:noFill/>
          </a:ln>
        </p:spPr>
        <p:style>
          <a:lnRef idx="0"/>
          <a:fillRef idx="0"/>
          <a:effectRef idx="0"/>
          <a:fontRef idx="minor"/>
        </p:style>
        <p:txBody>
          <a:bodyPr lIns="90000" rIns="90000" tIns="45000" bIns="45000"/>
          <a:p>
            <a:pPr>
              <a:lnSpc>
                <a:spcPct val="100000"/>
              </a:lnSpc>
            </a:pPr>
            <a:r>
              <a:rPr b="0" lang="pt-BR" sz="1800" spc="-1" strike="noStrike">
                <a:solidFill>
                  <a:srgbClr val="000000"/>
                </a:solidFill>
                <a:latin typeface="Calibri"/>
                <a:ea typeface="DejaVu Sans"/>
              </a:rPr>
              <a:t>Outra sequência de dados muito útil embutida em Python é o dicionário, cujo tipo é:</a:t>
            </a:r>
            <a:endParaRPr b="0" lang="pt-BR" sz="1800" spc="-1" strike="noStrike">
              <a:latin typeface="Arial"/>
            </a:endParaRPr>
          </a:p>
          <a:p>
            <a:pPr>
              <a:lnSpc>
                <a:spcPct val="100000"/>
              </a:lnSpc>
            </a:pPr>
            <a:r>
              <a:rPr b="0" lang="pt-BR" sz="1800" spc="-1" strike="noStrike">
                <a:solidFill>
                  <a:srgbClr val="000000"/>
                </a:solidFill>
                <a:latin typeface="Calibri"/>
                <a:ea typeface="DejaVu Sans"/>
              </a:rPr>
              <a:t> </a:t>
            </a:r>
            <a:r>
              <a:rPr b="0" lang="pt-BR" sz="4000" spc="-1" strike="noStrike">
                <a:solidFill>
                  <a:srgbClr val="535353"/>
                </a:solidFill>
                <a:latin typeface="Calibri"/>
                <a:ea typeface="DejaVu Sans"/>
              </a:rPr>
              <a:t>dict</a:t>
            </a:r>
            <a:endParaRPr b="0" lang="pt-BR" sz="4000" spc="-1" strike="noStrike">
              <a:latin typeface="Arial"/>
            </a:endParaRPr>
          </a:p>
          <a:p>
            <a:pPr>
              <a:lnSpc>
                <a:spcPct val="100000"/>
              </a:lnSpc>
            </a:pPr>
            <a:endParaRPr b="0" lang="pt-BR" sz="4000" spc="-1" strike="noStrike">
              <a:latin typeface="Arial"/>
            </a:endParaRPr>
          </a:p>
          <a:p>
            <a:pPr>
              <a:lnSpc>
                <a:spcPct val="100000"/>
              </a:lnSpc>
            </a:pPr>
            <a:r>
              <a:rPr b="0" lang="pt-BR" sz="1800" spc="-1" strike="noStrike">
                <a:solidFill>
                  <a:srgbClr val="000000"/>
                </a:solidFill>
                <a:latin typeface="Calibri"/>
                <a:ea typeface="DejaVu Sans"/>
              </a:rPr>
              <a:t>É uma estrutura parecida com a lista, mas possui propriedades de acesso diferentes. Dicionários são delimitados por chaves: {}</a:t>
            </a:r>
            <a:endParaRPr b="0" lang="pt-BR" sz="1800" spc="-1" strike="noStrike">
              <a:latin typeface="Arial"/>
            </a:endParaRPr>
          </a:p>
        </p:txBody>
      </p:sp>
    </p:spTree>
  </p:cSld>
  <p:timing>
    <p:tnLst>
      <p:par>
        <p:cTn id="115" dur="indefinite" restart="never" nodeType="tmRoot">
          <p:childTnLst>
            <p:seq>
              <p:cTn id="116" dur="indefinite" nodeType="mainSeq"/>
              <p:prevCondLst>
                <p:cond delay="0" evt="onPrev">
                  <p:tgtEl>
                    <p:sldTgt/>
                  </p:tgtEl>
                </p:cond>
              </p:prevCondLst>
              <p:nextCondLst>
                <p:cond delay="0" evt="onNext">
                  <p:tgtEl>
                    <p:sldTgt/>
                  </p:tgtEl>
                </p:cond>
              </p:nextCondLst>
            </p:seq>
          </p:childTnLst>
        </p:cTn>
      </p:par>
    </p:tnLst>
  </p:timing>
</p:sld>
</file>

<file path=ppt/slides/slide5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1" name="CustomShape 1"/>
          <p:cNvSpPr/>
          <p:nvPr/>
        </p:nvSpPr>
        <p:spPr>
          <a:xfrm>
            <a:off x="834840" y="766440"/>
            <a:ext cx="2074320" cy="1064160"/>
          </a:xfrm>
          <a:prstGeom prst="rect">
            <a:avLst/>
          </a:prstGeom>
          <a:noFill/>
          <a:ln>
            <a:noFill/>
          </a:ln>
        </p:spPr>
        <p:style>
          <a:lnRef idx="0"/>
          <a:fillRef idx="0"/>
          <a:effectRef idx="0"/>
          <a:fontRef idx="minor"/>
        </p:style>
        <p:txBody>
          <a:bodyPr wrap="none" lIns="90000" rIns="90000" tIns="45000" bIns="45000"/>
          <a:p>
            <a:pPr>
              <a:lnSpc>
                <a:spcPct val="100000"/>
              </a:lnSpc>
            </a:pPr>
            <a:r>
              <a:rPr b="1" lang="pt-BR" sz="3200" spc="-1" strike="noStrike">
                <a:solidFill>
                  <a:srgbClr val="000000"/>
                </a:solidFill>
                <a:latin typeface="Calibri"/>
                <a:ea typeface="DejaVu Sans"/>
              </a:rPr>
              <a:t>Dicionários</a:t>
            </a:r>
            <a:endParaRPr b="0" lang="pt-BR" sz="3200" spc="-1" strike="noStrike">
              <a:latin typeface="Arial"/>
            </a:endParaRPr>
          </a:p>
          <a:p>
            <a:pPr>
              <a:lnSpc>
                <a:spcPct val="100000"/>
              </a:lnSpc>
            </a:pPr>
            <a:endParaRPr b="0" lang="pt-BR" sz="3200" spc="-1" strike="noStrike">
              <a:latin typeface="Arial"/>
            </a:endParaRPr>
          </a:p>
        </p:txBody>
      </p:sp>
      <p:pic>
        <p:nvPicPr>
          <p:cNvPr id="412" name="Picture 2" descr=""/>
          <p:cNvPicPr/>
          <p:nvPr/>
        </p:nvPicPr>
        <p:blipFill>
          <a:blip r:embed="rId1"/>
          <a:stretch/>
        </p:blipFill>
        <p:spPr>
          <a:xfrm>
            <a:off x="395640" y="6237360"/>
            <a:ext cx="1819440" cy="614520"/>
          </a:xfrm>
          <a:prstGeom prst="rect">
            <a:avLst/>
          </a:prstGeom>
          <a:ln>
            <a:noFill/>
          </a:ln>
        </p:spPr>
      </p:pic>
      <p:sp>
        <p:nvSpPr>
          <p:cNvPr id="413" name="CustomShape 2"/>
          <p:cNvSpPr/>
          <p:nvPr/>
        </p:nvSpPr>
        <p:spPr>
          <a:xfrm>
            <a:off x="683640" y="1268640"/>
            <a:ext cx="7847280" cy="912240"/>
          </a:xfrm>
          <a:prstGeom prst="rect">
            <a:avLst/>
          </a:prstGeom>
          <a:noFill/>
          <a:ln>
            <a:noFill/>
          </a:ln>
        </p:spPr>
        <p:style>
          <a:lnRef idx="0"/>
          <a:fillRef idx="0"/>
          <a:effectRef idx="0"/>
          <a:fontRef idx="minor"/>
        </p:style>
        <p:txBody>
          <a:bodyPr lIns="90000" rIns="90000" tIns="45000" bIns="45000"/>
          <a:p>
            <a:pPr>
              <a:lnSpc>
                <a:spcPct val="100000"/>
              </a:lnSpc>
            </a:pPr>
            <a:r>
              <a:rPr b="0" lang="pt-BR" sz="1800" spc="-1" strike="noStrike">
                <a:solidFill>
                  <a:srgbClr val="000000"/>
                </a:solidFill>
                <a:latin typeface="Calibri"/>
                <a:ea typeface="DejaVu Sans"/>
              </a:rPr>
              <a:t>O dicionário contém uma lista de pares chave:valor separada por vírgulas. Eles são também chamados de “memória associativa” ou “vetor associativo” em outras linguagens.</a:t>
            </a:r>
            <a:endParaRPr b="0" lang="pt-BR" sz="1800" spc="-1" strike="noStrike">
              <a:latin typeface="Arial"/>
            </a:endParaRPr>
          </a:p>
        </p:txBody>
      </p:sp>
    </p:spTree>
  </p:cSld>
  <p:timing>
    <p:tnLst>
      <p:par>
        <p:cTn id="117" dur="indefinite" restart="never" nodeType="tmRoot">
          <p:childTnLst>
            <p:seq>
              <p:cTn id="118" dur="indefinite" nodeType="mainSeq"/>
              <p:prevCondLst>
                <p:cond delay="0" evt="onPrev">
                  <p:tgtEl>
                    <p:sldTgt/>
                  </p:tgtEl>
                </p:cond>
              </p:prevCondLst>
              <p:nextCondLst>
                <p:cond delay="0"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8" name="CustomShape 1"/>
          <p:cNvSpPr/>
          <p:nvPr/>
        </p:nvSpPr>
        <p:spPr>
          <a:xfrm>
            <a:off x="628560" y="365040"/>
            <a:ext cx="7885440" cy="1324080"/>
          </a:xfrm>
          <a:prstGeom prst="rect">
            <a:avLst/>
          </a:prstGeom>
          <a:noFill/>
          <a:ln>
            <a:noFill/>
          </a:ln>
        </p:spPr>
        <p:style>
          <a:lnRef idx="0"/>
          <a:fillRef idx="0"/>
          <a:effectRef idx="0"/>
          <a:fontRef idx="minor"/>
        </p:style>
        <p:txBody>
          <a:bodyPr lIns="90000" rIns="90000" tIns="45000" bIns="45000" anchor="ctr"/>
          <a:p>
            <a:pPr>
              <a:lnSpc>
                <a:spcPct val="90000"/>
              </a:lnSpc>
            </a:pPr>
            <a:r>
              <a:rPr b="0" lang="pt-BR" sz="3300" spc="-1" strike="noStrike">
                <a:solidFill>
                  <a:srgbClr val="000000"/>
                </a:solidFill>
                <a:latin typeface="Calibri Light"/>
                <a:ea typeface="DejaVu Sans"/>
              </a:rPr>
              <a:t>Instalação</a:t>
            </a:r>
            <a:endParaRPr b="0" lang="pt-BR" sz="3300" spc="-1" strike="noStrike">
              <a:latin typeface="Arial"/>
            </a:endParaRPr>
          </a:p>
        </p:txBody>
      </p:sp>
      <p:sp>
        <p:nvSpPr>
          <p:cNvPr id="139" name="CustomShape 2"/>
          <p:cNvSpPr/>
          <p:nvPr/>
        </p:nvSpPr>
        <p:spPr>
          <a:xfrm>
            <a:off x="628560" y="1825560"/>
            <a:ext cx="7885440" cy="4349880"/>
          </a:xfrm>
          <a:prstGeom prst="rect">
            <a:avLst/>
          </a:prstGeom>
          <a:noFill/>
          <a:ln>
            <a:noFill/>
          </a:ln>
        </p:spPr>
        <p:style>
          <a:lnRef idx="0"/>
          <a:fillRef idx="0"/>
          <a:effectRef idx="0"/>
          <a:fontRef idx="minor"/>
        </p:style>
        <p:txBody>
          <a:bodyPr lIns="90000" rIns="90000" tIns="45000" bIns="45000"/>
          <a:p>
            <a:pPr>
              <a:lnSpc>
                <a:spcPct val="90000"/>
              </a:lnSpc>
              <a:spcBef>
                <a:spcPts val="751"/>
              </a:spcBef>
            </a:pPr>
            <a:r>
              <a:rPr b="0" lang="pt-BR" sz="2100" spc="-1" strike="noStrike">
                <a:solidFill>
                  <a:srgbClr val="000000"/>
                </a:solidFill>
                <a:latin typeface="Calibri"/>
                <a:ea typeface="DejaVu Sans"/>
              </a:rPr>
              <a:t>Python 3.7.0</a:t>
            </a:r>
            <a:endParaRPr b="0" lang="pt-BR" sz="2100" spc="-1" strike="noStrike">
              <a:latin typeface="Arial"/>
            </a:endParaRPr>
          </a:p>
          <a:p>
            <a:pPr>
              <a:lnSpc>
                <a:spcPct val="90000"/>
              </a:lnSpc>
              <a:spcBef>
                <a:spcPts val="751"/>
              </a:spcBef>
            </a:pPr>
            <a:r>
              <a:rPr b="0" lang="pt-BR" sz="2100" spc="-1" strike="noStrike">
                <a:solidFill>
                  <a:srgbClr val="000000"/>
                </a:solidFill>
                <a:latin typeface="Calibri"/>
                <a:ea typeface="DejaVu Sans"/>
              </a:rPr>
              <a:t>Link: https://www.python.org/ftp/python/3.7.0/python-3.7.0.exe</a:t>
            </a:r>
            <a:endParaRPr b="0" lang="pt-BR" sz="2100" spc="-1" strike="noStrike">
              <a:latin typeface="Arial"/>
            </a:endParaRPr>
          </a:p>
          <a:p>
            <a:pPr>
              <a:lnSpc>
                <a:spcPct val="90000"/>
              </a:lnSpc>
              <a:spcBef>
                <a:spcPts val="751"/>
              </a:spcBef>
            </a:pPr>
            <a:endParaRPr b="0" lang="pt-BR" sz="2100" spc="-1" strike="noStrike">
              <a:latin typeface="Arial"/>
            </a:endParaRPr>
          </a:p>
        </p:txBody>
      </p:sp>
      <p:pic>
        <p:nvPicPr>
          <p:cNvPr id="140" name="Imagem 3" descr=""/>
          <p:cNvPicPr/>
          <p:nvPr/>
        </p:nvPicPr>
        <p:blipFill>
          <a:blip r:embed="rId1"/>
          <a:stretch/>
        </p:blipFill>
        <p:spPr>
          <a:xfrm>
            <a:off x="7956360" y="47520"/>
            <a:ext cx="1061280" cy="448560"/>
          </a:xfrm>
          <a:prstGeom prst="rect">
            <a:avLst/>
          </a:prstGeom>
          <a:ln>
            <a:noFill/>
          </a:ln>
        </p:spPr>
      </p:pic>
    </p:spTree>
  </p:cSld>
  <p:timing>
    <p:tnLst>
      <p:par>
        <p:cTn id="11" dur="indefinite" restart="never" nodeType="tmRoot">
          <p:childTnLst>
            <p:seq>
              <p:cTn id="12" dur="indefinite" nodeType="mainSeq"/>
              <p:prevCondLst>
                <p:cond delay="0" evt="onPrev">
                  <p:tgtEl>
                    <p:sldTgt/>
                  </p:tgtEl>
                </p:cond>
              </p:prevCondLst>
              <p:nextCondLst>
                <p:cond delay="0" evt="onNext">
                  <p:tgtEl>
                    <p:sldTgt/>
                  </p:tgtEl>
                </p:cond>
              </p:nextCondLst>
            </p:seq>
          </p:childTnLst>
        </p:cTn>
      </p:par>
    </p:tnLst>
  </p:timing>
</p:sld>
</file>

<file path=ppt/slides/slide6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4" name="CustomShape 1"/>
          <p:cNvSpPr/>
          <p:nvPr/>
        </p:nvSpPr>
        <p:spPr>
          <a:xfrm>
            <a:off x="834840" y="766440"/>
            <a:ext cx="2074320" cy="1064160"/>
          </a:xfrm>
          <a:prstGeom prst="rect">
            <a:avLst/>
          </a:prstGeom>
          <a:noFill/>
          <a:ln>
            <a:noFill/>
          </a:ln>
        </p:spPr>
        <p:style>
          <a:lnRef idx="0"/>
          <a:fillRef idx="0"/>
          <a:effectRef idx="0"/>
          <a:fontRef idx="minor"/>
        </p:style>
        <p:txBody>
          <a:bodyPr wrap="none" lIns="90000" rIns="90000" tIns="45000" bIns="45000"/>
          <a:p>
            <a:pPr>
              <a:lnSpc>
                <a:spcPct val="100000"/>
              </a:lnSpc>
            </a:pPr>
            <a:r>
              <a:rPr b="1" lang="pt-BR" sz="3200" spc="-1" strike="noStrike">
                <a:solidFill>
                  <a:srgbClr val="000000"/>
                </a:solidFill>
                <a:latin typeface="Calibri"/>
                <a:ea typeface="DejaVu Sans"/>
              </a:rPr>
              <a:t>Dicionários</a:t>
            </a:r>
            <a:endParaRPr b="0" lang="pt-BR" sz="3200" spc="-1" strike="noStrike">
              <a:latin typeface="Arial"/>
            </a:endParaRPr>
          </a:p>
          <a:p>
            <a:pPr>
              <a:lnSpc>
                <a:spcPct val="100000"/>
              </a:lnSpc>
            </a:pPr>
            <a:endParaRPr b="0" lang="pt-BR" sz="3200" spc="-1" strike="noStrike">
              <a:latin typeface="Arial"/>
            </a:endParaRPr>
          </a:p>
        </p:txBody>
      </p:sp>
      <p:pic>
        <p:nvPicPr>
          <p:cNvPr id="415" name="Picture 2" descr=""/>
          <p:cNvPicPr/>
          <p:nvPr/>
        </p:nvPicPr>
        <p:blipFill>
          <a:blip r:embed="rId1"/>
          <a:stretch/>
        </p:blipFill>
        <p:spPr>
          <a:xfrm>
            <a:off x="395640" y="6237360"/>
            <a:ext cx="1819440" cy="614520"/>
          </a:xfrm>
          <a:prstGeom prst="rect">
            <a:avLst/>
          </a:prstGeom>
          <a:ln>
            <a:noFill/>
          </a:ln>
        </p:spPr>
      </p:pic>
      <p:sp>
        <p:nvSpPr>
          <p:cNvPr id="416" name="CustomShape 2"/>
          <p:cNvSpPr/>
          <p:nvPr/>
        </p:nvSpPr>
        <p:spPr>
          <a:xfrm>
            <a:off x="683640" y="1268640"/>
            <a:ext cx="7847280" cy="912240"/>
          </a:xfrm>
          <a:prstGeom prst="rect">
            <a:avLst/>
          </a:prstGeom>
          <a:noFill/>
          <a:ln>
            <a:noFill/>
          </a:ln>
        </p:spPr>
        <p:style>
          <a:lnRef idx="0"/>
          <a:fillRef idx="0"/>
          <a:effectRef idx="0"/>
          <a:fontRef idx="minor"/>
        </p:style>
        <p:txBody>
          <a:bodyPr lIns="90000" rIns="90000" tIns="45000" bIns="45000"/>
          <a:p>
            <a:pPr>
              <a:lnSpc>
                <a:spcPct val="100000"/>
              </a:lnSpc>
            </a:pPr>
            <a:r>
              <a:rPr b="0" lang="pt-BR" sz="1800" spc="-1" strike="noStrike">
                <a:solidFill>
                  <a:srgbClr val="000000"/>
                </a:solidFill>
                <a:latin typeface="Calibri"/>
                <a:ea typeface="DejaVu Sans"/>
              </a:rPr>
              <a:t>O dicionário contém uma lista de pares chave:valor separada por vírgulas. Eles são também chamados de “memória associativa” ou “vetor associativo” em outras linguagens.</a:t>
            </a:r>
            <a:endParaRPr b="0" lang="pt-BR" sz="1800" spc="-1" strike="noStrike">
              <a:latin typeface="Arial"/>
            </a:endParaRPr>
          </a:p>
        </p:txBody>
      </p:sp>
      <p:sp>
        <p:nvSpPr>
          <p:cNvPr id="417" name="CustomShape 3"/>
          <p:cNvSpPr/>
          <p:nvPr/>
        </p:nvSpPr>
        <p:spPr>
          <a:xfrm>
            <a:off x="698040" y="2205000"/>
            <a:ext cx="2374560" cy="363600"/>
          </a:xfrm>
          <a:prstGeom prst="rect">
            <a:avLst/>
          </a:prstGeom>
          <a:noFill/>
          <a:ln>
            <a:noFill/>
          </a:ln>
        </p:spPr>
        <p:style>
          <a:lnRef idx="0"/>
          <a:fillRef idx="0"/>
          <a:effectRef idx="0"/>
          <a:fontRef idx="minor"/>
        </p:style>
        <p:txBody>
          <a:bodyPr wrap="none" lIns="90000" rIns="90000" tIns="45000" bIns="45000"/>
          <a:p>
            <a:pPr>
              <a:lnSpc>
                <a:spcPct val="100000"/>
              </a:lnSpc>
            </a:pPr>
            <a:r>
              <a:rPr b="0" lang="pt-BR" sz="1800" spc="-1" strike="noStrike">
                <a:solidFill>
                  <a:srgbClr val="000000"/>
                </a:solidFill>
                <a:latin typeface="Calibri"/>
                <a:ea typeface="DejaVu Sans"/>
              </a:rPr>
              <a:t>Exemplo de declaração:</a:t>
            </a:r>
            <a:endParaRPr b="0" lang="pt-BR" sz="1800" spc="-1" strike="noStrike">
              <a:latin typeface="Arial"/>
            </a:endParaRPr>
          </a:p>
        </p:txBody>
      </p:sp>
      <p:pic>
        <p:nvPicPr>
          <p:cNvPr id="418" name="Picture 2" descr=""/>
          <p:cNvPicPr/>
          <p:nvPr/>
        </p:nvPicPr>
        <p:blipFill>
          <a:blip r:embed="rId2"/>
          <a:srcRect l="1087" t="19281" r="68209" b="62534"/>
          <a:stretch/>
        </p:blipFill>
        <p:spPr>
          <a:xfrm>
            <a:off x="899640" y="2565000"/>
            <a:ext cx="3999240" cy="1332000"/>
          </a:xfrm>
          <a:prstGeom prst="rect">
            <a:avLst/>
          </a:prstGeom>
          <a:ln>
            <a:noFill/>
          </a:ln>
        </p:spPr>
      </p:pic>
    </p:spTree>
  </p:cSld>
  <p:timing>
    <p:tnLst>
      <p:par>
        <p:cTn id="119" dur="indefinite" restart="never" nodeType="tmRoot">
          <p:childTnLst>
            <p:seq>
              <p:cTn id="120" dur="indefinite" nodeType="mainSeq"/>
              <p:prevCondLst>
                <p:cond delay="0" evt="onPrev">
                  <p:tgtEl>
                    <p:sldTgt/>
                  </p:tgtEl>
                </p:cond>
              </p:prevCondLst>
              <p:nextCondLst>
                <p:cond delay="0" evt="onNext">
                  <p:tgtEl>
                    <p:sldTgt/>
                  </p:tgtEl>
                </p:cond>
              </p:nextCondLst>
            </p:seq>
          </p:childTnLst>
        </p:cTn>
      </p:par>
    </p:tnLst>
  </p:timing>
</p:sld>
</file>

<file path=ppt/slides/slide6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9" name="CustomShape 1"/>
          <p:cNvSpPr/>
          <p:nvPr/>
        </p:nvSpPr>
        <p:spPr>
          <a:xfrm>
            <a:off x="834840" y="766440"/>
            <a:ext cx="2074320" cy="1064160"/>
          </a:xfrm>
          <a:prstGeom prst="rect">
            <a:avLst/>
          </a:prstGeom>
          <a:noFill/>
          <a:ln>
            <a:noFill/>
          </a:ln>
        </p:spPr>
        <p:style>
          <a:lnRef idx="0"/>
          <a:fillRef idx="0"/>
          <a:effectRef idx="0"/>
          <a:fontRef idx="minor"/>
        </p:style>
        <p:txBody>
          <a:bodyPr wrap="none" lIns="90000" rIns="90000" tIns="45000" bIns="45000"/>
          <a:p>
            <a:pPr>
              <a:lnSpc>
                <a:spcPct val="100000"/>
              </a:lnSpc>
            </a:pPr>
            <a:r>
              <a:rPr b="1" lang="pt-BR" sz="3200" spc="-1" strike="noStrike">
                <a:solidFill>
                  <a:srgbClr val="000000"/>
                </a:solidFill>
                <a:latin typeface="Calibri"/>
                <a:ea typeface="DejaVu Sans"/>
              </a:rPr>
              <a:t>Dicionários</a:t>
            </a:r>
            <a:endParaRPr b="0" lang="pt-BR" sz="3200" spc="-1" strike="noStrike">
              <a:latin typeface="Arial"/>
            </a:endParaRPr>
          </a:p>
          <a:p>
            <a:pPr>
              <a:lnSpc>
                <a:spcPct val="100000"/>
              </a:lnSpc>
            </a:pPr>
            <a:endParaRPr b="0" lang="pt-BR" sz="3200" spc="-1" strike="noStrike">
              <a:latin typeface="Arial"/>
            </a:endParaRPr>
          </a:p>
        </p:txBody>
      </p:sp>
      <p:pic>
        <p:nvPicPr>
          <p:cNvPr id="420" name="Picture 2" descr=""/>
          <p:cNvPicPr/>
          <p:nvPr/>
        </p:nvPicPr>
        <p:blipFill>
          <a:blip r:embed="rId1"/>
          <a:stretch/>
        </p:blipFill>
        <p:spPr>
          <a:xfrm>
            <a:off x="395640" y="6237360"/>
            <a:ext cx="1819440" cy="614520"/>
          </a:xfrm>
          <a:prstGeom prst="rect">
            <a:avLst/>
          </a:prstGeom>
          <a:ln>
            <a:noFill/>
          </a:ln>
        </p:spPr>
      </p:pic>
      <p:sp>
        <p:nvSpPr>
          <p:cNvPr id="421" name="CustomShape 2"/>
          <p:cNvSpPr/>
          <p:nvPr/>
        </p:nvSpPr>
        <p:spPr>
          <a:xfrm>
            <a:off x="683640" y="1268640"/>
            <a:ext cx="7847280" cy="912240"/>
          </a:xfrm>
          <a:prstGeom prst="rect">
            <a:avLst/>
          </a:prstGeom>
          <a:noFill/>
          <a:ln>
            <a:noFill/>
          </a:ln>
        </p:spPr>
        <p:style>
          <a:lnRef idx="0"/>
          <a:fillRef idx="0"/>
          <a:effectRef idx="0"/>
          <a:fontRef idx="minor"/>
        </p:style>
        <p:txBody>
          <a:bodyPr lIns="90000" rIns="90000" tIns="45000" bIns="45000"/>
          <a:p>
            <a:pPr>
              <a:lnSpc>
                <a:spcPct val="100000"/>
              </a:lnSpc>
            </a:pPr>
            <a:r>
              <a:rPr b="0" lang="pt-BR" sz="1800" spc="-1" strike="noStrike">
                <a:solidFill>
                  <a:srgbClr val="000000"/>
                </a:solidFill>
                <a:latin typeface="Calibri"/>
                <a:ea typeface="DejaVu Sans"/>
              </a:rPr>
              <a:t>O dicionário contém uma lista de pares chave:valor separada por vírgulas. Eles são também chamados de “memória associativa” ou “vetor associativo” em outras linguagens.</a:t>
            </a:r>
            <a:endParaRPr b="0" lang="pt-BR" sz="1800" spc="-1" strike="noStrike">
              <a:latin typeface="Arial"/>
            </a:endParaRPr>
          </a:p>
        </p:txBody>
      </p:sp>
      <p:sp>
        <p:nvSpPr>
          <p:cNvPr id="422" name="CustomShape 3"/>
          <p:cNvSpPr/>
          <p:nvPr/>
        </p:nvSpPr>
        <p:spPr>
          <a:xfrm>
            <a:off x="698040" y="2205000"/>
            <a:ext cx="2374560" cy="363600"/>
          </a:xfrm>
          <a:prstGeom prst="rect">
            <a:avLst/>
          </a:prstGeom>
          <a:noFill/>
          <a:ln>
            <a:noFill/>
          </a:ln>
        </p:spPr>
        <p:style>
          <a:lnRef idx="0"/>
          <a:fillRef idx="0"/>
          <a:effectRef idx="0"/>
          <a:fontRef idx="minor"/>
        </p:style>
        <p:txBody>
          <a:bodyPr wrap="none" lIns="90000" rIns="90000" tIns="45000" bIns="45000"/>
          <a:p>
            <a:pPr>
              <a:lnSpc>
                <a:spcPct val="100000"/>
              </a:lnSpc>
            </a:pPr>
            <a:r>
              <a:rPr b="0" lang="pt-BR" sz="1800" spc="-1" strike="noStrike">
                <a:solidFill>
                  <a:srgbClr val="000000"/>
                </a:solidFill>
                <a:latin typeface="Calibri"/>
                <a:ea typeface="DejaVu Sans"/>
              </a:rPr>
              <a:t>Exemplo de declaração:</a:t>
            </a:r>
            <a:endParaRPr b="0" lang="pt-BR" sz="1800" spc="-1" strike="noStrike">
              <a:latin typeface="Arial"/>
            </a:endParaRPr>
          </a:p>
        </p:txBody>
      </p:sp>
      <p:pic>
        <p:nvPicPr>
          <p:cNvPr id="423" name="Picture 2" descr=""/>
          <p:cNvPicPr/>
          <p:nvPr/>
        </p:nvPicPr>
        <p:blipFill>
          <a:blip r:embed="rId2"/>
          <a:srcRect l="1087" t="19281" r="68209" b="62534"/>
          <a:stretch/>
        </p:blipFill>
        <p:spPr>
          <a:xfrm>
            <a:off x="899640" y="2565000"/>
            <a:ext cx="3999240" cy="1332000"/>
          </a:xfrm>
          <a:prstGeom prst="rect">
            <a:avLst/>
          </a:prstGeom>
          <a:ln>
            <a:noFill/>
          </a:ln>
        </p:spPr>
      </p:pic>
      <p:sp>
        <p:nvSpPr>
          <p:cNvPr id="424" name="CustomShape 4"/>
          <p:cNvSpPr/>
          <p:nvPr/>
        </p:nvSpPr>
        <p:spPr>
          <a:xfrm>
            <a:off x="729000" y="4006800"/>
            <a:ext cx="8017920" cy="637920"/>
          </a:xfrm>
          <a:prstGeom prst="rect">
            <a:avLst/>
          </a:prstGeom>
          <a:noFill/>
          <a:ln>
            <a:noFill/>
          </a:ln>
        </p:spPr>
        <p:style>
          <a:lnRef idx="0"/>
          <a:fillRef idx="0"/>
          <a:effectRef idx="0"/>
          <a:fontRef idx="minor"/>
        </p:style>
        <p:txBody>
          <a:bodyPr lIns="90000" rIns="90000" tIns="45000" bIns="45000"/>
          <a:p>
            <a:pPr>
              <a:lnSpc>
                <a:spcPct val="100000"/>
              </a:lnSpc>
            </a:pPr>
            <a:r>
              <a:rPr b="0" lang="pt-BR" sz="1800" spc="-1" strike="noStrike">
                <a:solidFill>
                  <a:srgbClr val="000000"/>
                </a:solidFill>
                <a:latin typeface="Calibri"/>
                <a:ea typeface="DejaVu Sans"/>
              </a:rPr>
              <a:t>Se tentar recuperar um valor usando uma chave inexistente, será gerado um erro do tipo KeyError. Como no exemplo:</a:t>
            </a:r>
            <a:endParaRPr b="0" lang="pt-BR" sz="1800" spc="-1" strike="noStrike">
              <a:latin typeface="Arial"/>
            </a:endParaRPr>
          </a:p>
        </p:txBody>
      </p:sp>
    </p:spTree>
  </p:cSld>
  <p:timing>
    <p:tnLst>
      <p:par>
        <p:cTn id="121" dur="indefinite" restart="never" nodeType="tmRoot">
          <p:childTnLst>
            <p:seq>
              <p:cTn id="122" dur="indefinite" nodeType="mainSeq"/>
              <p:prevCondLst>
                <p:cond delay="0" evt="onPrev">
                  <p:tgtEl>
                    <p:sldTgt/>
                  </p:tgtEl>
                </p:cond>
              </p:prevCondLst>
              <p:nextCondLst>
                <p:cond delay="0" evt="onNext">
                  <p:tgtEl>
                    <p:sldTgt/>
                  </p:tgtEl>
                </p:cond>
              </p:nextCondLst>
            </p:seq>
          </p:childTnLst>
        </p:cTn>
      </p:par>
    </p:tnLst>
  </p:timing>
</p:sld>
</file>

<file path=ppt/slides/slide6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5" name="CustomShape 1"/>
          <p:cNvSpPr/>
          <p:nvPr/>
        </p:nvSpPr>
        <p:spPr>
          <a:xfrm>
            <a:off x="834840" y="766440"/>
            <a:ext cx="2074320" cy="1064160"/>
          </a:xfrm>
          <a:prstGeom prst="rect">
            <a:avLst/>
          </a:prstGeom>
          <a:noFill/>
          <a:ln>
            <a:noFill/>
          </a:ln>
        </p:spPr>
        <p:style>
          <a:lnRef idx="0"/>
          <a:fillRef idx="0"/>
          <a:effectRef idx="0"/>
          <a:fontRef idx="minor"/>
        </p:style>
        <p:txBody>
          <a:bodyPr wrap="none" lIns="90000" rIns="90000" tIns="45000" bIns="45000"/>
          <a:p>
            <a:pPr>
              <a:lnSpc>
                <a:spcPct val="100000"/>
              </a:lnSpc>
            </a:pPr>
            <a:r>
              <a:rPr b="1" lang="pt-BR" sz="3200" spc="-1" strike="noStrike">
                <a:solidFill>
                  <a:srgbClr val="000000"/>
                </a:solidFill>
                <a:latin typeface="Calibri"/>
                <a:ea typeface="DejaVu Sans"/>
              </a:rPr>
              <a:t>Dicionários</a:t>
            </a:r>
            <a:endParaRPr b="0" lang="pt-BR" sz="3200" spc="-1" strike="noStrike">
              <a:latin typeface="Arial"/>
            </a:endParaRPr>
          </a:p>
          <a:p>
            <a:pPr>
              <a:lnSpc>
                <a:spcPct val="100000"/>
              </a:lnSpc>
            </a:pPr>
            <a:endParaRPr b="0" lang="pt-BR" sz="3200" spc="-1" strike="noStrike">
              <a:latin typeface="Arial"/>
            </a:endParaRPr>
          </a:p>
        </p:txBody>
      </p:sp>
      <p:pic>
        <p:nvPicPr>
          <p:cNvPr id="426" name="Picture 2" descr=""/>
          <p:cNvPicPr/>
          <p:nvPr/>
        </p:nvPicPr>
        <p:blipFill>
          <a:blip r:embed="rId1"/>
          <a:stretch/>
        </p:blipFill>
        <p:spPr>
          <a:xfrm>
            <a:off x="395640" y="6237360"/>
            <a:ext cx="1819440" cy="614520"/>
          </a:xfrm>
          <a:prstGeom prst="rect">
            <a:avLst/>
          </a:prstGeom>
          <a:ln>
            <a:noFill/>
          </a:ln>
        </p:spPr>
      </p:pic>
      <p:sp>
        <p:nvSpPr>
          <p:cNvPr id="427" name="CustomShape 2"/>
          <p:cNvSpPr/>
          <p:nvPr/>
        </p:nvSpPr>
        <p:spPr>
          <a:xfrm>
            <a:off x="683640" y="1268640"/>
            <a:ext cx="7847280" cy="912240"/>
          </a:xfrm>
          <a:prstGeom prst="rect">
            <a:avLst/>
          </a:prstGeom>
          <a:noFill/>
          <a:ln>
            <a:noFill/>
          </a:ln>
        </p:spPr>
        <p:style>
          <a:lnRef idx="0"/>
          <a:fillRef idx="0"/>
          <a:effectRef idx="0"/>
          <a:fontRef idx="minor"/>
        </p:style>
        <p:txBody>
          <a:bodyPr lIns="90000" rIns="90000" tIns="45000" bIns="45000"/>
          <a:p>
            <a:pPr>
              <a:lnSpc>
                <a:spcPct val="100000"/>
              </a:lnSpc>
            </a:pPr>
            <a:r>
              <a:rPr b="0" lang="pt-BR" sz="1800" spc="-1" strike="noStrike">
                <a:solidFill>
                  <a:srgbClr val="000000"/>
                </a:solidFill>
                <a:latin typeface="Calibri"/>
                <a:ea typeface="DejaVu Sans"/>
              </a:rPr>
              <a:t>O dicionário contém uma lista de pares chave:valor separada por vírgulas. Eles são também chamados de “memória associativa” ou “vetor associativo” em outras linguagens.</a:t>
            </a:r>
            <a:endParaRPr b="0" lang="pt-BR" sz="1800" spc="-1" strike="noStrike">
              <a:latin typeface="Arial"/>
            </a:endParaRPr>
          </a:p>
        </p:txBody>
      </p:sp>
      <p:sp>
        <p:nvSpPr>
          <p:cNvPr id="428" name="CustomShape 3"/>
          <p:cNvSpPr/>
          <p:nvPr/>
        </p:nvSpPr>
        <p:spPr>
          <a:xfrm>
            <a:off x="698040" y="2205000"/>
            <a:ext cx="2374560" cy="363600"/>
          </a:xfrm>
          <a:prstGeom prst="rect">
            <a:avLst/>
          </a:prstGeom>
          <a:noFill/>
          <a:ln>
            <a:noFill/>
          </a:ln>
        </p:spPr>
        <p:style>
          <a:lnRef idx="0"/>
          <a:fillRef idx="0"/>
          <a:effectRef idx="0"/>
          <a:fontRef idx="minor"/>
        </p:style>
        <p:txBody>
          <a:bodyPr wrap="none" lIns="90000" rIns="90000" tIns="45000" bIns="45000"/>
          <a:p>
            <a:pPr>
              <a:lnSpc>
                <a:spcPct val="100000"/>
              </a:lnSpc>
            </a:pPr>
            <a:r>
              <a:rPr b="0" lang="pt-BR" sz="1800" spc="-1" strike="noStrike">
                <a:solidFill>
                  <a:srgbClr val="000000"/>
                </a:solidFill>
                <a:latin typeface="Calibri"/>
                <a:ea typeface="DejaVu Sans"/>
              </a:rPr>
              <a:t>Exemplo de declaração:</a:t>
            </a:r>
            <a:endParaRPr b="0" lang="pt-BR" sz="1800" spc="-1" strike="noStrike">
              <a:latin typeface="Arial"/>
            </a:endParaRPr>
          </a:p>
        </p:txBody>
      </p:sp>
      <p:pic>
        <p:nvPicPr>
          <p:cNvPr id="429" name="Picture 2" descr=""/>
          <p:cNvPicPr/>
          <p:nvPr/>
        </p:nvPicPr>
        <p:blipFill>
          <a:blip r:embed="rId2"/>
          <a:srcRect l="1087" t="19281" r="68209" b="62534"/>
          <a:stretch/>
        </p:blipFill>
        <p:spPr>
          <a:xfrm>
            <a:off x="899640" y="2565000"/>
            <a:ext cx="3999240" cy="1332000"/>
          </a:xfrm>
          <a:prstGeom prst="rect">
            <a:avLst/>
          </a:prstGeom>
          <a:ln>
            <a:noFill/>
          </a:ln>
        </p:spPr>
      </p:pic>
      <p:sp>
        <p:nvSpPr>
          <p:cNvPr id="430" name="CustomShape 4"/>
          <p:cNvSpPr/>
          <p:nvPr/>
        </p:nvSpPr>
        <p:spPr>
          <a:xfrm>
            <a:off x="729000" y="4006800"/>
            <a:ext cx="8017920" cy="637920"/>
          </a:xfrm>
          <a:prstGeom prst="rect">
            <a:avLst/>
          </a:prstGeom>
          <a:noFill/>
          <a:ln>
            <a:noFill/>
          </a:ln>
        </p:spPr>
        <p:style>
          <a:lnRef idx="0"/>
          <a:fillRef idx="0"/>
          <a:effectRef idx="0"/>
          <a:fontRef idx="minor"/>
        </p:style>
        <p:txBody>
          <a:bodyPr lIns="90000" rIns="90000" tIns="45000" bIns="45000"/>
          <a:p>
            <a:pPr>
              <a:lnSpc>
                <a:spcPct val="100000"/>
              </a:lnSpc>
            </a:pPr>
            <a:r>
              <a:rPr b="0" lang="pt-BR" sz="1800" spc="-1" strike="noStrike">
                <a:solidFill>
                  <a:srgbClr val="000000"/>
                </a:solidFill>
                <a:latin typeface="Calibri"/>
                <a:ea typeface="DejaVu Sans"/>
              </a:rPr>
              <a:t>Se tentar recuperar um valor usando uma chave inexistente, será gerado um erro do tipo KeyError. Como no exemplo:</a:t>
            </a:r>
            <a:endParaRPr b="0" lang="pt-BR" sz="1800" spc="-1" strike="noStrike">
              <a:latin typeface="Arial"/>
            </a:endParaRPr>
          </a:p>
        </p:txBody>
      </p:sp>
      <p:pic>
        <p:nvPicPr>
          <p:cNvPr id="431" name="Picture 3" descr=""/>
          <p:cNvPicPr/>
          <p:nvPr/>
        </p:nvPicPr>
        <p:blipFill>
          <a:blip r:embed="rId3"/>
          <a:srcRect l="1107" t="36929" r="46550" b="41363"/>
          <a:stretch/>
        </p:blipFill>
        <p:spPr>
          <a:xfrm>
            <a:off x="851760" y="4797000"/>
            <a:ext cx="5806800" cy="1354680"/>
          </a:xfrm>
          <a:prstGeom prst="rect">
            <a:avLst/>
          </a:prstGeom>
          <a:ln>
            <a:noFill/>
          </a:ln>
        </p:spPr>
      </p:pic>
    </p:spTree>
  </p:cSld>
  <p:timing>
    <p:tnLst>
      <p:par>
        <p:cTn id="123" dur="indefinite" restart="never" nodeType="tmRoot">
          <p:childTnLst>
            <p:seq>
              <p:cTn id="124" dur="indefinite" nodeType="mainSeq"/>
              <p:prevCondLst>
                <p:cond delay="0" evt="onPrev">
                  <p:tgtEl>
                    <p:sldTgt/>
                  </p:tgtEl>
                </p:cond>
              </p:prevCondLst>
              <p:nextCondLst>
                <p:cond delay="0" evt="onNext">
                  <p:tgtEl>
                    <p:sldTgt/>
                  </p:tgtEl>
                </p:cond>
              </p:nextCondLst>
            </p:seq>
          </p:childTnLst>
        </p:cTn>
      </p:par>
    </p:tnLst>
  </p:timing>
</p:sld>
</file>

<file path=ppt/slides/slide6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32" name="Picture 2" descr=""/>
          <p:cNvPicPr/>
          <p:nvPr/>
        </p:nvPicPr>
        <p:blipFill>
          <a:blip r:embed="rId1"/>
          <a:stretch/>
        </p:blipFill>
        <p:spPr>
          <a:xfrm>
            <a:off x="395640" y="6237360"/>
            <a:ext cx="1819440" cy="614520"/>
          </a:xfrm>
          <a:prstGeom prst="rect">
            <a:avLst/>
          </a:prstGeom>
          <a:ln>
            <a:noFill/>
          </a:ln>
        </p:spPr>
      </p:pic>
      <p:sp>
        <p:nvSpPr>
          <p:cNvPr id="433" name="CustomShape 1"/>
          <p:cNvSpPr/>
          <p:nvPr/>
        </p:nvSpPr>
        <p:spPr>
          <a:xfrm>
            <a:off x="3097080" y="910440"/>
            <a:ext cx="1905120" cy="637920"/>
          </a:xfrm>
          <a:prstGeom prst="rect">
            <a:avLst/>
          </a:prstGeom>
          <a:noFill/>
          <a:ln>
            <a:noFill/>
          </a:ln>
        </p:spPr>
        <p:style>
          <a:lnRef idx="0"/>
          <a:fillRef idx="0"/>
          <a:effectRef idx="0"/>
          <a:fontRef idx="minor"/>
        </p:style>
        <p:txBody>
          <a:bodyPr wrap="none" lIns="90000" rIns="90000" tIns="45000" bIns="45000"/>
          <a:p>
            <a:pPr>
              <a:lnSpc>
                <a:spcPct val="100000"/>
              </a:lnSpc>
            </a:pPr>
            <a:r>
              <a:rPr b="1" lang="pt-BR" sz="1800" spc="-1" strike="noStrike">
                <a:solidFill>
                  <a:srgbClr val="000000"/>
                </a:solidFill>
                <a:latin typeface="Calibri"/>
                <a:ea typeface="DejaVu Sans"/>
              </a:rPr>
              <a:t>Facilitando a vida!</a:t>
            </a:r>
            <a:endParaRPr b="0" lang="pt-BR" sz="1800" spc="-1" strike="noStrike">
              <a:latin typeface="Arial"/>
            </a:endParaRPr>
          </a:p>
          <a:p>
            <a:pPr>
              <a:lnSpc>
                <a:spcPct val="100000"/>
              </a:lnSpc>
            </a:pPr>
            <a:endParaRPr b="0" lang="pt-BR" sz="1800" spc="-1" strike="noStrike">
              <a:latin typeface="Arial"/>
            </a:endParaRPr>
          </a:p>
        </p:txBody>
      </p:sp>
      <p:sp>
        <p:nvSpPr>
          <p:cNvPr id="434" name="CustomShape 2"/>
          <p:cNvSpPr/>
          <p:nvPr/>
        </p:nvSpPr>
        <p:spPr>
          <a:xfrm>
            <a:off x="3060000" y="-171360"/>
            <a:ext cx="8063280" cy="1002960"/>
          </a:xfrm>
          <a:prstGeom prst="rect">
            <a:avLst/>
          </a:prstGeom>
          <a:noFill/>
          <a:ln>
            <a:noFill/>
          </a:ln>
        </p:spPr>
        <p:style>
          <a:lnRef idx="0"/>
          <a:fillRef idx="0"/>
          <a:effectRef idx="0"/>
          <a:fontRef idx="minor"/>
        </p:style>
        <p:txBody>
          <a:bodyPr lIns="90000" rIns="90000" tIns="45000" bIns="45000"/>
          <a:p>
            <a:pPr>
              <a:lnSpc>
                <a:spcPct val="100000"/>
              </a:lnSpc>
            </a:pPr>
            <a:endParaRPr b="0" lang="pt-BR" sz="1800" spc="-1" strike="noStrike">
              <a:latin typeface="Arial"/>
            </a:endParaRPr>
          </a:p>
          <a:p>
            <a:pPr>
              <a:lnSpc>
                <a:spcPct val="100000"/>
              </a:lnSpc>
            </a:pPr>
            <a:endParaRPr b="0" lang="pt-BR" sz="1800" spc="-1" strike="noStrike">
              <a:latin typeface="Arial"/>
            </a:endParaRPr>
          </a:p>
          <a:p>
            <a:pPr>
              <a:lnSpc>
                <a:spcPct val="100000"/>
              </a:lnSpc>
            </a:pPr>
            <a:r>
              <a:rPr b="0" lang="pt-BR" sz="1400" spc="-1" strike="noStrike">
                <a:solidFill>
                  <a:srgbClr val="000000"/>
                </a:solidFill>
                <a:latin typeface="Calibri"/>
                <a:ea typeface="DejaVu Sans"/>
              </a:rPr>
              <a:t>.</a:t>
            </a:r>
            <a:endParaRPr b="0" lang="pt-BR" sz="1400" spc="-1" strike="noStrike">
              <a:latin typeface="Arial"/>
            </a:endParaRPr>
          </a:p>
          <a:p>
            <a:pPr>
              <a:lnSpc>
                <a:spcPct val="100000"/>
              </a:lnSpc>
            </a:pPr>
            <a:endParaRPr b="0" lang="pt-BR" sz="1400" spc="-1" strike="noStrike">
              <a:latin typeface="Arial"/>
            </a:endParaRPr>
          </a:p>
        </p:txBody>
      </p:sp>
      <p:graphicFrame>
        <p:nvGraphicFramePr>
          <p:cNvPr id="435" name="Table 3"/>
          <p:cNvGraphicFramePr/>
          <p:nvPr/>
        </p:nvGraphicFramePr>
        <p:xfrm>
          <a:off x="810360" y="1700640"/>
          <a:ext cx="8064000" cy="3020760"/>
        </p:xfrm>
        <a:graphic>
          <a:graphicData uri="http://schemas.openxmlformats.org/drawingml/2006/table">
            <a:tbl>
              <a:tblPr/>
              <a:tblGrid>
                <a:gridCol w="1872000"/>
                <a:gridCol w="6192360"/>
              </a:tblGrid>
              <a:tr h="350280">
                <a:tc>
                  <a:txBody>
                    <a:bodyPr/>
                    <a:p>
                      <a:pPr>
                        <a:lnSpc>
                          <a:spcPct val="100000"/>
                        </a:lnSpc>
                      </a:pPr>
                      <a:r>
                        <a:rPr b="0" lang="pt-BR" sz="1350" spc="-1" strike="noStrike">
                          <a:solidFill>
                            <a:srgbClr val="808080"/>
                          </a:solidFill>
                          <a:latin typeface="Calibri"/>
                        </a:rPr>
                        <a:t>Métodos</a:t>
                      </a:r>
                      <a:endParaRPr b="0" lang="pt-BR" sz="1350" spc="-1" strike="noStrike">
                        <a:latin typeface="Arial"/>
                      </a:endParaRPr>
                    </a:p>
                  </a:txBody>
                  <a:tcPr marL="91440" marR="91440">
                    <a:noFill/>
                  </a:tcPr>
                </a:tc>
                <a:tc>
                  <a:txBody>
                    <a:bodyPr/>
                    <a:p>
                      <a:pPr>
                        <a:lnSpc>
                          <a:spcPct val="100000"/>
                        </a:lnSpc>
                      </a:pPr>
                      <a:r>
                        <a:rPr b="0" lang="pt-BR" sz="1350" spc="-1" strike="noStrike">
                          <a:solidFill>
                            <a:srgbClr val="808080"/>
                          </a:solidFill>
                          <a:latin typeface="Calibri"/>
                        </a:rPr>
                        <a:t>Ação</a:t>
                      </a:r>
                      <a:endParaRPr b="0" lang="pt-BR" sz="1350" spc="-1" strike="noStrike">
                        <a:latin typeface="Arial"/>
                      </a:endParaRPr>
                    </a:p>
                  </a:txBody>
                  <a:tcPr marL="91440" marR="91440">
                    <a:noFill/>
                  </a:tcPr>
                </a:tc>
              </a:tr>
              <a:tr h="350280">
                <a:tc>
                  <a:txBody>
                    <a:bodyPr/>
                    <a:p>
                      <a:pPr>
                        <a:lnSpc>
                          <a:spcPct val="100000"/>
                        </a:lnSpc>
                      </a:pPr>
                      <a:r>
                        <a:rPr b="1" lang="pt-BR" sz="1350" spc="-1" strike="noStrike">
                          <a:solidFill>
                            <a:srgbClr val="333f4f"/>
                          </a:solidFill>
                          <a:latin typeface="Calibri"/>
                        </a:rPr>
                        <a:t>dict.keys()</a:t>
                      </a:r>
                      <a:endParaRPr b="0" lang="pt-BR" sz="1350" spc="-1" strike="noStrike">
                        <a:latin typeface="Arial"/>
                      </a:endParaRPr>
                    </a:p>
                  </a:txBody>
                  <a:tcPr marL="91440" marR="91440">
                    <a:noFill/>
                  </a:tcPr>
                </a:tc>
                <a:tc>
                  <a:txBody>
                    <a:bodyPr/>
                    <a:p>
                      <a:pPr>
                        <a:lnSpc>
                          <a:spcPct val="100000"/>
                        </a:lnSpc>
                      </a:pPr>
                      <a:r>
                        <a:rPr b="0" lang="pt-BR" sz="1400" spc="-1" strike="noStrike">
                          <a:solidFill>
                            <a:srgbClr val="000000"/>
                          </a:solidFill>
                          <a:latin typeface="Calibri"/>
                        </a:rPr>
                        <a:t>Retorna uma lista com as chaves de um dicionário</a:t>
                      </a:r>
                      <a:endParaRPr b="0" lang="pt-BR" sz="1400" spc="-1" strike="noStrike">
                        <a:latin typeface="Arial"/>
                      </a:endParaRPr>
                    </a:p>
                  </a:txBody>
                  <a:tcPr marL="91440" marR="91440">
                    <a:noFill/>
                  </a:tcPr>
                </a:tc>
              </a:tr>
              <a:tr h="402480">
                <a:tc>
                  <a:txBody>
                    <a:bodyPr/>
                    <a:p>
                      <a:pPr>
                        <a:lnSpc>
                          <a:spcPct val="100000"/>
                        </a:lnSpc>
                      </a:pPr>
                      <a:r>
                        <a:rPr b="1" lang="pt-BR" sz="1350" spc="-1" strike="noStrike">
                          <a:solidFill>
                            <a:srgbClr val="333f4f"/>
                          </a:solidFill>
                          <a:latin typeface="Calibri"/>
                        </a:rPr>
                        <a:t>dict.values()</a:t>
                      </a:r>
                      <a:endParaRPr b="0" lang="pt-BR" sz="1350" spc="-1" strike="noStrike">
                        <a:latin typeface="Arial"/>
                      </a:endParaRPr>
                    </a:p>
                  </a:txBody>
                  <a:tcPr marL="91440" marR="91440">
                    <a:noFill/>
                  </a:tcPr>
                </a:tc>
                <a:tc>
                  <a:txBody>
                    <a:bodyPr/>
                    <a:p>
                      <a:pPr>
                        <a:lnSpc>
                          <a:spcPct val="100000"/>
                        </a:lnSpc>
                      </a:pPr>
                      <a:r>
                        <a:rPr b="0" lang="pt-BR" sz="1400" spc="-1" strike="noStrike">
                          <a:solidFill>
                            <a:srgbClr val="000000"/>
                          </a:solidFill>
                          <a:latin typeface="Calibri"/>
                        </a:rPr>
                        <a:t>Retorna a lista de valores de um dicionário</a:t>
                      </a:r>
                      <a:endParaRPr b="0" lang="pt-BR" sz="1400" spc="-1" strike="noStrike">
                        <a:latin typeface="Arial"/>
                      </a:endParaRPr>
                    </a:p>
                  </a:txBody>
                  <a:tcPr marL="91440" marR="91440">
                    <a:noFill/>
                  </a:tcPr>
                </a:tc>
              </a:tr>
              <a:tr h="518040">
                <a:tc>
                  <a:txBody>
                    <a:bodyPr/>
                    <a:p>
                      <a:pPr>
                        <a:lnSpc>
                          <a:spcPct val="100000"/>
                        </a:lnSpc>
                      </a:pPr>
                      <a:r>
                        <a:rPr b="1" lang="pt-BR" sz="1350" spc="-1" strike="noStrike">
                          <a:solidFill>
                            <a:srgbClr val="333f4f"/>
                          </a:solidFill>
                          <a:latin typeface="Calibri"/>
                        </a:rPr>
                        <a:t>dict.items()</a:t>
                      </a:r>
                      <a:endParaRPr b="0" lang="pt-BR" sz="1350" spc="-1" strike="noStrike">
                        <a:latin typeface="Arial"/>
                      </a:endParaRPr>
                    </a:p>
                  </a:txBody>
                  <a:tcPr marL="91440" marR="91440">
                    <a:noFill/>
                  </a:tcPr>
                </a:tc>
                <a:tc>
                  <a:txBody>
                    <a:bodyPr/>
                    <a:p>
                      <a:pPr>
                        <a:lnSpc>
                          <a:spcPct val="100000"/>
                        </a:lnSpc>
                      </a:pPr>
                      <a:r>
                        <a:rPr b="0" lang="pt-BR" sz="1400" spc="-1" strike="noStrike">
                          <a:solidFill>
                            <a:srgbClr val="000000"/>
                          </a:solidFill>
                          <a:latin typeface="Calibri"/>
                        </a:rPr>
                        <a:t>Retorna os dois, na forma de uma lista de tuplas - cada tupla com um par chave-valor</a:t>
                      </a:r>
                      <a:endParaRPr b="0" lang="pt-BR" sz="1400" spc="-1" strike="noStrike">
                        <a:latin typeface="Arial"/>
                      </a:endParaRPr>
                    </a:p>
                  </a:txBody>
                  <a:tcPr marL="91440" marR="91440">
                    <a:noFill/>
                  </a:tcPr>
                </a:tc>
              </a:tr>
              <a:tr h="350280">
                <a:tc>
                  <a:txBody>
                    <a:bodyPr/>
                    <a:p>
                      <a:pPr>
                        <a:lnSpc>
                          <a:spcPct val="100000"/>
                        </a:lnSpc>
                      </a:pPr>
                      <a:r>
                        <a:rPr b="1" lang="pt-BR" sz="1350" spc="-1" strike="noStrike">
                          <a:solidFill>
                            <a:srgbClr val="333f4f"/>
                          </a:solidFill>
                          <a:latin typeface="Calibri"/>
                        </a:rPr>
                        <a:t>dict.copy(dicts)</a:t>
                      </a:r>
                      <a:endParaRPr b="0" lang="pt-BR" sz="1350" spc="-1" strike="noStrike">
                        <a:latin typeface="Arial"/>
                      </a:endParaRPr>
                    </a:p>
                  </a:txBody>
                  <a:tcPr marL="91440" marR="91440">
                    <a:noFill/>
                  </a:tcPr>
                </a:tc>
                <a:tc>
                  <a:txBody>
                    <a:bodyPr/>
                    <a:p>
                      <a:pPr>
                        <a:lnSpc>
                          <a:spcPct val="100000"/>
                        </a:lnSpc>
                      </a:pPr>
                      <a:r>
                        <a:rPr b="0" lang="pt-BR" sz="1400" spc="-1" strike="noStrike">
                          <a:solidFill>
                            <a:srgbClr val="000000"/>
                          </a:solidFill>
                          <a:latin typeface="Calibri"/>
                        </a:rPr>
                        <a:t>Copia para um novo dicionário as chaves e valores.</a:t>
                      </a:r>
                      <a:endParaRPr b="0" lang="pt-BR" sz="1400" spc="-1" strike="noStrike">
                        <a:latin typeface="Arial"/>
                      </a:endParaRPr>
                    </a:p>
                  </a:txBody>
                  <a:tcPr marL="91440" marR="91440">
                    <a:noFill/>
                  </a:tcPr>
                </a:tc>
              </a:tr>
              <a:tr h="350280">
                <a:tc>
                  <a:txBody>
                    <a:bodyPr/>
                    <a:p>
                      <a:pPr>
                        <a:lnSpc>
                          <a:spcPct val="100000"/>
                        </a:lnSpc>
                      </a:pPr>
                      <a:r>
                        <a:rPr b="1" lang="pt-BR" sz="1350" spc="-1" strike="noStrike">
                          <a:solidFill>
                            <a:srgbClr val="333f4f"/>
                          </a:solidFill>
                          <a:latin typeface="Calibri"/>
                        </a:rPr>
                        <a:t>“</a:t>
                      </a:r>
                      <a:r>
                        <a:rPr b="1" lang="pt-BR" sz="1350" spc="-1" strike="noStrike">
                          <a:solidFill>
                            <a:srgbClr val="333f4f"/>
                          </a:solidFill>
                          <a:latin typeface="Calibri"/>
                        </a:rPr>
                        <a:t>key” in dict</a:t>
                      </a:r>
                      <a:endParaRPr b="0" lang="pt-BR" sz="1350" spc="-1" strike="noStrike">
                        <a:latin typeface="Arial"/>
                      </a:endParaRPr>
                    </a:p>
                  </a:txBody>
                  <a:tcPr marL="91440" marR="91440">
                    <a:noFill/>
                  </a:tcPr>
                </a:tc>
                <a:tc>
                  <a:txBody>
                    <a:bodyPr/>
                    <a:p>
                      <a:pPr>
                        <a:lnSpc>
                          <a:spcPct val="100000"/>
                        </a:lnSpc>
                      </a:pPr>
                      <a:r>
                        <a:rPr b="0" lang="pt-BR" sz="1400" spc="-1" strike="noStrike">
                          <a:solidFill>
                            <a:srgbClr val="000000"/>
                          </a:solidFill>
                          <a:latin typeface="Calibri"/>
                        </a:rPr>
                        <a:t>Retorna True se a chave existir ou False se não existir.</a:t>
                      </a:r>
                      <a:endParaRPr b="0" lang="pt-BR" sz="1400" spc="-1" strike="noStrike">
                        <a:latin typeface="Arial"/>
                      </a:endParaRPr>
                    </a:p>
                  </a:txBody>
                  <a:tcPr marL="91440" marR="91440">
                    <a:noFill/>
                  </a:tcPr>
                </a:tc>
              </a:tr>
              <a:tr h="350280">
                <a:tc>
                  <a:txBody>
                    <a:bodyPr/>
                    <a:p>
                      <a:pPr>
                        <a:lnSpc>
                          <a:spcPct val="100000"/>
                        </a:lnSpc>
                      </a:pPr>
                      <a:r>
                        <a:rPr b="1" lang="pt-BR" sz="1350" spc="-1" strike="noStrike">
                          <a:solidFill>
                            <a:srgbClr val="333f4f"/>
                          </a:solidFill>
                          <a:latin typeface="Calibri"/>
                        </a:rPr>
                        <a:t>dict.clear()</a:t>
                      </a:r>
                      <a:endParaRPr b="0" lang="pt-BR" sz="1350" spc="-1" strike="noStrike">
                        <a:latin typeface="Arial"/>
                      </a:endParaRPr>
                    </a:p>
                  </a:txBody>
                  <a:tcPr marL="91440" marR="91440">
                    <a:noFill/>
                  </a:tcPr>
                </a:tc>
                <a:tc>
                  <a:txBody>
                    <a:bodyPr/>
                    <a:p>
                      <a:pPr>
                        <a:lnSpc>
                          <a:spcPct val="100000"/>
                        </a:lnSpc>
                      </a:pPr>
                      <a:r>
                        <a:rPr b="0" lang="pt-BR" sz="1400" spc="-1" strike="noStrike">
                          <a:solidFill>
                            <a:srgbClr val="000000"/>
                          </a:solidFill>
                          <a:latin typeface="Calibri"/>
                        </a:rPr>
                        <a:t>Limpa o dicionário deixando ele vazio.</a:t>
                      </a:r>
                      <a:endParaRPr b="0" lang="pt-BR" sz="1400" spc="-1" strike="noStrike">
                        <a:latin typeface="Arial"/>
                      </a:endParaRPr>
                    </a:p>
                  </a:txBody>
                  <a:tcPr marL="91440" marR="91440">
                    <a:noFill/>
                  </a:tcPr>
                </a:tc>
              </a:tr>
              <a:tr h="348840">
                <a:tc>
                  <a:txBody>
                    <a:bodyPr/>
                    <a:p>
                      <a:pPr>
                        <a:lnSpc>
                          <a:spcPct val="100000"/>
                        </a:lnSpc>
                      </a:pPr>
                      <a:r>
                        <a:rPr b="1" lang="pt-BR" sz="1350" spc="-1" strike="noStrike">
                          <a:solidFill>
                            <a:srgbClr val="333f4f"/>
                          </a:solidFill>
                          <a:latin typeface="Calibri"/>
                        </a:rPr>
                        <a:t>del dict[“chave”]</a:t>
                      </a:r>
                      <a:endParaRPr b="0" lang="pt-BR" sz="1350" spc="-1" strike="noStrike">
                        <a:latin typeface="Arial"/>
                      </a:endParaRPr>
                    </a:p>
                  </a:txBody>
                  <a:tcPr marL="91440" marR="91440">
                    <a:noFill/>
                  </a:tcPr>
                </a:tc>
                <a:tc>
                  <a:txBody>
                    <a:bodyPr/>
                    <a:p>
                      <a:pPr>
                        <a:lnSpc>
                          <a:spcPct val="100000"/>
                        </a:lnSpc>
                      </a:pPr>
                      <a:r>
                        <a:rPr b="0" lang="pt-BR" sz="1400" spc="-1" strike="noStrike">
                          <a:solidFill>
                            <a:srgbClr val="000000"/>
                          </a:solidFill>
                          <a:latin typeface="Calibri"/>
                        </a:rPr>
                        <a:t>Deleta o par de chave e valor.</a:t>
                      </a:r>
                      <a:endParaRPr b="0" lang="pt-BR" sz="1400" spc="-1" strike="noStrike">
                        <a:latin typeface="Arial"/>
                      </a:endParaRPr>
                    </a:p>
                  </a:txBody>
                  <a:tcPr marL="91440" marR="91440">
                    <a:noFill/>
                  </a:tcPr>
                </a:tc>
              </a:tr>
            </a:tbl>
          </a:graphicData>
        </a:graphic>
      </p:graphicFrame>
      <p:sp>
        <p:nvSpPr>
          <p:cNvPr id="436" name="CustomShape 4"/>
          <p:cNvSpPr/>
          <p:nvPr/>
        </p:nvSpPr>
        <p:spPr>
          <a:xfrm>
            <a:off x="834840" y="766440"/>
            <a:ext cx="2074320" cy="576720"/>
          </a:xfrm>
          <a:prstGeom prst="rect">
            <a:avLst/>
          </a:prstGeom>
          <a:noFill/>
          <a:ln>
            <a:noFill/>
          </a:ln>
        </p:spPr>
        <p:style>
          <a:lnRef idx="0"/>
          <a:fillRef idx="0"/>
          <a:effectRef idx="0"/>
          <a:fontRef idx="minor"/>
        </p:style>
        <p:txBody>
          <a:bodyPr wrap="none" lIns="90000" rIns="90000" tIns="45000" bIns="45000"/>
          <a:p>
            <a:pPr>
              <a:lnSpc>
                <a:spcPct val="100000"/>
              </a:lnSpc>
            </a:pPr>
            <a:r>
              <a:rPr b="1" lang="pt-BR" sz="3200" spc="-1" strike="noStrike">
                <a:solidFill>
                  <a:srgbClr val="000000"/>
                </a:solidFill>
                <a:latin typeface="Calibri"/>
                <a:ea typeface="DejaVu Sans"/>
              </a:rPr>
              <a:t>Dicionários</a:t>
            </a:r>
            <a:endParaRPr b="0" lang="pt-BR" sz="3200" spc="-1" strike="noStrike">
              <a:latin typeface="Arial"/>
            </a:endParaRPr>
          </a:p>
        </p:txBody>
      </p:sp>
    </p:spTree>
  </p:cSld>
  <p:timing>
    <p:tnLst>
      <p:par>
        <p:cTn id="125" dur="indefinite" restart="never" nodeType="tmRoot">
          <p:childTnLst>
            <p:seq>
              <p:cTn id="126" dur="indefinite" nodeType="mainSeq"/>
              <p:prevCondLst>
                <p:cond delay="0" evt="onPrev">
                  <p:tgtEl>
                    <p:sldTgt/>
                  </p:tgtEl>
                </p:cond>
              </p:prevCondLst>
              <p:nextCondLst>
                <p:cond delay="0" evt="onNext">
                  <p:tgtEl>
                    <p:sldTgt/>
                  </p:tgtEl>
                </p:cond>
              </p:nextCondLst>
            </p:seq>
          </p:childTnLst>
        </p:cTn>
      </p:par>
    </p:tnLst>
  </p:timing>
</p:sld>
</file>

<file path=ppt/slides/slide6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7" name="CustomShape 1"/>
          <p:cNvSpPr/>
          <p:nvPr/>
        </p:nvSpPr>
        <p:spPr>
          <a:xfrm>
            <a:off x="840600" y="766440"/>
            <a:ext cx="2836440" cy="1064160"/>
          </a:xfrm>
          <a:prstGeom prst="rect">
            <a:avLst/>
          </a:prstGeom>
          <a:noFill/>
          <a:ln>
            <a:noFill/>
          </a:ln>
        </p:spPr>
        <p:style>
          <a:lnRef idx="0"/>
          <a:fillRef idx="0"/>
          <a:effectRef idx="0"/>
          <a:fontRef idx="minor"/>
        </p:style>
        <p:txBody>
          <a:bodyPr wrap="none" lIns="90000" rIns="90000" tIns="45000" bIns="45000"/>
          <a:p>
            <a:pPr>
              <a:lnSpc>
                <a:spcPct val="100000"/>
              </a:lnSpc>
            </a:pPr>
            <a:r>
              <a:rPr b="1" lang="pt-BR" sz="3200" spc="-1" strike="noStrike">
                <a:solidFill>
                  <a:srgbClr val="000000"/>
                </a:solidFill>
                <a:latin typeface="Calibri"/>
                <a:ea typeface="DejaVu Sans"/>
              </a:rPr>
              <a:t>Vamos Praticar!</a:t>
            </a:r>
            <a:endParaRPr b="0" lang="pt-BR" sz="3200" spc="-1" strike="noStrike">
              <a:latin typeface="Arial"/>
            </a:endParaRPr>
          </a:p>
          <a:p>
            <a:pPr>
              <a:lnSpc>
                <a:spcPct val="100000"/>
              </a:lnSpc>
            </a:pPr>
            <a:endParaRPr b="0" lang="pt-BR" sz="3200" spc="-1" strike="noStrike">
              <a:latin typeface="Arial"/>
            </a:endParaRPr>
          </a:p>
        </p:txBody>
      </p:sp>
      <p:pic>
        <p:nvPicPr>
          <p:cNvPr id="438" name="Picture 2" descr=""/>
          <p:cNvPicPr/>
          <p:nvPr/>
        </p:nvPicPr>
        <p:blipFill>
          <a:blip r:embed="rId1"/>
          <a:stretch/>
        </p:blipFill>
        <p:spPr>
          <a:xfrm>
            <a:off x="395640" y="6237360"/>
            <a:ext cx="1819440" cy="614520"/>
          </a:xfrm>
          <a:prstGeom prst="rect">
            <a:avLst/>
          </a:prstGeom>
          <a:ln>
            <a:noFill/>
          </a:ln>
        </p:spPr>
      </p:pic>
      <p:sp>
        <p:nvSpPr>
          <p:cNvPr id="439" name="CustomShape 2"/>
          <p:cNvSpPr/>
          <p:nvPr/>
        </p:nvSpPr>
        <p:spPr>
          <a:xfrm>
            <a:off x="827640" y="2061000"/>
            <a:ext cx="7631280" cy="1460880"/>
          </a:xfrm>
          <a:prstGeom prst="rect">
            <a:avLst/>
          </a:prstGeom>
          <a:noFill/>
          <a:ln>
            <a:noFill/>
          </a:ln>
        </p:spPr>
        <p:style>
          <a:lnRef idx="0"/>
          <a:fillRef idx="0"/>
          <a:effectRef idx="0"/>
          <a:fontRef idx="minor"/>
        </p:style>
        <p:txBody>
          <a:bodyPr lIns="90000" rIns="90000" tIns="45000" bIns="45000"/>
          <a:p>
            <a:pPr>
              <a:lnSpc>
                <a:spcPct val="100000"/>
              </a:lnSpc>
            </a:pPr>
            <a:r>
              <a:rPr b="0" lang="pt-BR" sz="1800" spc="-1" strike="noStrike">
                <a:solidFill>
                  <a:srgbClr val="000000"/>
                </a:solidFill>
                <a:latin typeface="Calibri"/>
                <a:ea typeface="DejaVu Sans"/>
              </a:rPr>
              <a:t>7 - Crie um dicionário e armazene nele os seus dados: nome, idade, telefone, endereço. Imprima todos os dados usando o padrão chave: valor.</a:t>
            </a:r>
            <a:endParaRPr b="0" lang="pt-BR" sz="1800" spc="-1" strike="noStrike">
              <a:latin typeface="Arial"/>
            </a:endParaRPr>
          </a:p>
          <a:p>
            <a:pPr>
              <a:lnSpc>
                <a:spcPct val="100000"/>
              </a:lnSpc>
            </a:pPr>
            <a:endParaRPr b="0" lang="pt-BR" sz="1800" spc="-1" strike="noStrike">
              <a:latin typeface="Arial"/>
            </a:endParaRPr>
          </a:p>
          <a:p>
            <a:pPr>
              <a:lnSpc>
                <a:spcPct val="100000"/>
              </a:lnSpc>
            </a:pPr>
            <a:r>
              <a:rPr b="0" lang="pt-BR" sz="1800" spc="-1" strike="noStrike">
                <a:solidFill>
                  <a:srgbClr val="000000"/>
                </a:solidFill>
                <a:latin typeface="Calibri"/>
                <a:ea typeface="DejaVu Sans"/>
              </a:rPr>
              <a:t>8 – Faça um programa em Python que conta a ocorrência da palavra "tigre" na frase "um tigre, dois tigres, três tigres".</a:t>
            </a:r>
            <a:endParaRPr b="0" lang="pt-BR" sz="1800" spc="-1" strike="noStrike">
              <a:latin typeface="Arial"/>
            </a:endParaRPr>
          </a:p>
        </p:txBody>
      </p:sp>
    </p:spTree>
  </p:cSld>
  <p:timing>
    <p:tnLst>
      <p:par>
        <p:cTn id="127" dur="indefinite" restart="never" nodeType="tmRoot">
          <p:childTnLst>
            <p:seq>
              <p:cTn id="128" dur="indefinite" nodeType="mainSeq"/>
              <p:prevCondLst>
                <p:cond delay="0" evt="onPrev">
                  <p:tgtEl>
                    <p:sldTgt/>
                  </p:tgtEl>
                </p:cond>
              </p:prevCondLst>
              <p:nextCondLst>
                <p:cond delay="0" evt="onNext">
                  <p:tgtEl>
                    <p:sldTgt/>
                  </p:tgtEl>
                </p:cond>
              </p:nextCondLst>
            </p:seq>
          </p:childTnLst>
        </p:cTn>
      </p:par>
    </p:tnLst>
  </p:timing>
</p:sld>
</file>

<file path=ppt/slides/slide6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0" name="CustomShape 1"/>
          <p:cNvSpPr/>
          <p:nvPr/>
        </p:nvSpPr>
        <p:spPr>
          <a:xfrm>
            <a:off x="831240" y="766440"/>
            <a:ext cx="716400" cy="1064160"/>
          </a:xfrm>
          <a:prstGeom prst="rect">
            <a:avLst/>
          </a:prstGeom>
          <a:noFill/>
          <a:ln>
            <a:noFill/>
          </a:ln>
        </p:spPr>
        <p:style>
          <a:lnRef idx="0"/>
          <a:fillRef idx="0"/>
          <a:effectRef idx="0"/>
          <a:fontRef idx="minor"/>
        </p:style>
        <p:txBody>
          <a:bodyPr wrap="none" lIns="90000" rIns="90000" tIns="45000" bIns="45000"/>
          <a:p>
            <a:pPr>
              <a:lnSpc>
                <a:spcPct val="100000"/>
              </a:lnSpc>
            </a:pPr>
            <a:r>
              <a:rPr b="1" lang="pt-BR" sz="3200" spc="-1" strike="noStrike">
                <a:solidFill>
                  <a:srgbClr val="000000"/>
                </a:solidFill>
                <a:latin typeface="Calibri"/>
                <a:ea typeface="DejaVu Sans"/>
              </a:rPr>
              <a:t>Set</a:t>
            </a:r>
            <a:endParaRPr b="0" lang="pt-BR" sz="3200" spc="-1" strike="noStrike">
              <a:latin typeface="Arial"/>
            </a:endParaRPr>
          </a:p>
          <a:p>
            <a:pPr>
              <a:lnSpc>
                <a:spcPct val="100000"/>
              </a:lnSpc>
            </a:pPr>
            <a:endParaRPr b="0" lang="pt-BR" sz="3200" spc="-1" strike="noStrike">
              <a:latin typeface="Arial"/>
            </a:endParaRPr>
          </a:p>
        </p:txBody>
      </p:sp>
      <p:pic>
        <p:nvPicPr>
          <p:cNvPr id="441" name="Picture 2" descr=""/>
          <p:cNvPicPr/>
          <p:nvPr/>
        </p:nvPicPr>
        <p:blipFill>
          <a:blip r:embed="rId1"/>
          <a:stretch/>
        </p:blipFill>
        <p:spPr>
          <a:xfrm>
            <a:off x="395640" y="6237360"/>
            <a:ext cx="1819440" cy="614520"/>
          </a:xfrm>
          <a:prstGeom prst="rect">
            <a:avLst/>
          </a:prstGeom>
          <a:ln>
            <a:noFill/>
          </a:ln>
        </p:spPr>
      </p:pic>
      <p:sp>
        <p:nvSpPr>
          <p:cNvPr id="442" name="CustomShape 2"/>
          <p:cNvSpPr/>
          <p:nvPr/>
        </p:nvSpPr>
        <p:spPr>
          <a:xfrm>
            <a:off x="827640" y="1844640"/>
            <a:ext cx="7487280" cy="2832480"/>
          </a:xfrm>
          <a:prstGeom prst="rect">
            <a:avLst/>
          </a:prstGeom>
          <a:noFill/>
          <a:ln>
            <a:noFill/>
          </a:ln>
        </p:spPr>
        <p:style>
          <a:lnRef idx="0"/>
          <a:fillRef idx="0"/>
          <a:effectRef idx="0"/>
          <a:fontRef idx="minor"/>
        </p:style>
        <p:txBody>
          <a:bodyPr lIns="90000" rIns="90000" tIns="45000" bIns="45000"/>
          <a:p>
            <a:pPr>
              <a:lnSpc>
                <a:spcPct val="100000"/>
              </a:lnSpc>
            </a:pPr>
            <a:r>
              <a:rPr b="0" lang="pt-BR" sz="1800" spc="-1" strike="noStrike">
                <a:solidFill>
                  <a:srgbClr val="000000"/>
                </a:solidFill>
                <a:latin typeface="Calibri"/>
                <a:ea typeface="DejaVu Sans"/>
              </a:rPr>
              <a:t>Python também inclui um tipo de dados para conjuntos, chamado set. Um conjunto é uma coleção desordenada de elementos, mas não possui elementos repetidos. </a:t>
            </a:r>
            <a:endParaRPr b="0" lang="pt-BR" sz="1800" spc="-1" strike="noStrike">
              <a:latin typeface="Arial"/>
            </a:endParaRPr>
          </a:p>
          <a:p>
            <a:pPr>
              <a:lnSpc>
                <a:spcPct val="100000"/>
              </a:lnSpc>
            </a:pPr>
            <a:endParaRPr b="0" lang="pt-BR" sz="1800" spc="-1" strike="noStrike">
              <a:latin typeface="Arial"/>
            </a:endParaRPr>
          </a:p>
          <a:p>
            <a:pPr>
              <a:lnSpc>
                <a:spcPct val="100000"/>
              </a:lnSpc>
            </a:pPr>
            <a:r>
              <a:rPr b="0" lang="pt-BR" sz="1800" spc="-1" strike="noStrike">
                <a:solidFill>
                  <a:srgbClr val="000000"/>
                </a:solidFill>
                <a:latin typeface="Calibri"/>
                <a:ea typeface="DejaVu Sans"/>
              </a:rPr>
              <a:t>A vantagem desse tipo de dado é quando precisamos garantir que dados não se repitam, funcionando como um verificação eficiente da existência de objetos e a eliminação de itens duplicados. </a:t>
            </a:r>
            <a:endParaRPr b="0" lang="pt-BR" sz="1800" spc="-1" strike="noStrike">
              <a:latin typeface="Arial"/>
            </a:endParaRPr>
          </a:p>
          <a:p>
            <a:pPr>
              <a:lnSpc>
                <a:spcPct val="100000"/>
              </a:lnSpc>
            </a:pPr>
            <a:endParaRPr b="0" lang="pt-BR" sz="1800" spc="-1" strike="noStrike">
              <a:latin typeface="Arial"/>
            </a:endParaRPr>
          </a:p>
          <a:p>
            <a:pPr>
              <a:lnSpc>
                <a:spcPct val="100000"/>
              </a:lnSpc>
            </a:pPr>
            <a:r>
              <a:rPr b="0" lang="pt-BR" sz="1800" spc="-1" strike="noStrike">
                <a:solidFill>
                  <a:srgbClr val="000000"/>
                </a:solidFill>
                <a:latin typeface="Calibri"/>
                <a:ea typeface="DejaVu Sans"/>
              </a:rPr>
              <a:t>Conjuntos também suportam operações matemáticas como:</a:t>
            </a:r>
            <a:endParaRPr b="0" lang="pt-BR" sz="1800" spc="-1" strike="noStrike">
              <a:latin typeface="Arial"/>
            </a:endParaRPr>
          </a:p>
          <a:p>
            <a:pPr>
              <a:lnSpc>
                <a:spcPct val="100000"/>
              </a:lnSpc>
            </a:pPr>
            <a:r>
              <a:rPr b="0" lang="pt-BR" sz="1800" spc="-1" strike="noStrike">
                <a:solidFill>
                  <a:srgbClr val="000000"/>
                </a:solidFill>
                <a:latin typeface="Calibri"/>
                <a:ea typeface="DejaVu Sans"/>
              </a:rPr>
              <a:t> </a:t>
            </a:r>
            <a:r>
              <a:rPr b="0" lang="pt-BR" sz="1800" spc="-1" strike="noStrike">
                <a:solidFill>
                  <a:srgbClr val="000000"/>
                </a:solidFill>
                <a:latin typeface="Calibri"/>
                <a:ea typeface="DejaVu Sans"/>
              </a:rPr>
              <a:t>união, interseção, diferença e diferença simétrica.</a:t>
            </a:r>
            <a:endParaRPr b="0" lang="pt-BR" sz="1800" spc="-1" strike="noStrike">
              <a:latin typeface="Arial"/>
            </a:endParaRPr>
          </a:p>
        </p:txBody>
      </p:sp>
    </p:spTree>
  </p:cSld>
  <p:timing>
    <p:tnLst>
      <p:par>
        <p:cTn id="129" dur="indefinite" restart="never" nodeType="tmRoot">
          <p:childTnLst>
            <p:seq>
              <p:cTn id="130" dur="indefinite" nodeType="mainSeq"/>
              <p:prevCondLst>
                <p:cond delay="0" evt="onPrev">
                  <p:tgtEl>
                    <p:sldTgt/>
                  </p:tgtEl>
                </p:cond>
              </p:prevCondLst>
              <p:nextCondLst>
                <p:cond delay="0" evt="onNext">
                  <p:tgtEl>
                    <p:sldTgt/>
                  </p:tgtEl>
                </p:cond>
              </p:nextCondLst>
            </p:seq>
          </p:childTnLst>
        </p:cTn>
      </p:par>
    </p:tnLst>
  </p:timing>
</p:sld>
</file>

<file path=ppt/slides/slide6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3" name="CustomShape 1"/>
          <p:cNvSpPr/>
          <p:nvPr/>
        </p:nvSpPr>
        <p:spPr>
          <a:xfrm>
            <a:off x="839160" y="548640"/>
            <a:ext cx="2418840" cy="1064160"/>
          </a:xfrm>
          <a:prstGeom prst="rect">
            <a:avLst/>
          </a:prstGeom>
          <a:noFill/>
          <a:ln>
            <a:noFill/>
          </a:ln>
        </p:spPr>
        <p:style>
          <a:lnRef idx="0"/>
          <a:fillRef idx="0"/>
          <a:effectRef idx="0"/>
          <a:fontRef idx="minor"/>
        </p:style>
        <p:txBody>
          <a:bodyPr wrap="none" lIns="90000" rIns="90000" tIns="45000" bIns="45000"/>
          <a:p>
            <a:pPr>
              <a:lnSpc>
                <a:spcPct val="100000"/>
              </a:lnSpc>
            </a:pPr>
            <a:r>
              <a:rPr b="1" lang="pt-BR" sz="3200" spc="-1" strike="noStrike">
                <a:solidFill>
                  <a:srgbClr val="000000"/>
                </a:solidFill>
                <a:latin typeface="Calibri"/>
                <a:ea typeface="DejaVu Sans"/>
              </a:rPr>
              <a:t>Set exemplos</a:t>
            </a:r>
            <a:endParaRPr b="0" lang="pt-BR" sz="3200" spc="-1" strike="noStrike">
              <a:latin typeface="Arial"/>
            </a:endParaRPr>
          </a:p>
          <a:p>
            <a:pPr>
              <a:lnSpc>
                <a:spcPct val="100000"/>
              </a:lnSpc>
            </a:pPr>
            <a:endParaRPr b="0" lang="pt-BR" sz="3200" spc="-1" strike="noStrike">
              <a:latin typeface="Arial"/>
            </a:endParaRPr>
          </a:p>
        </p:txBody>
      </p:sp>
      <p:pic>
        <p:nvPicPr>
          <p:cNvPr id="444" name="Picture 2" descr=""/>
          <p:cNvPicPr/>
          <p:nvPr/>
        </p:nvPicPr>
        <p:blipFill>
          <a:blip r:embed="rId1"/>
          <a:stretch/>
        </p:blipFill>
        <p:spPr>
          <a:xfrm>
            <a:off x="395640" y="6237360"/>
            <a:ext cx="1819440" cy="614520"/>
          </a:xfrm>
          <a:prstGeom prst="rect">
            <a:avLst/>
          </a:prstGeom>
          <a:ln>
            <a:noFill/>
          </a:ln>
        </p:spPr>
      </p:pic>
      <p:pic>
        <p:nvPicPr>
          <p:cNvPr id="445" name="Picture 2" descr=""/>
          <p:cNvPicPr/>
          <p:nvPr/>
        </p:nvPicPr>
        <p:blipFill>
          <a:blip r:embed="rId2"/>
          <a:srcRect l="390" t="14183" r="38764" b="10527"/>
          <a:stretch/>
        </p:blipFill>
        <p:spPr>
          <a:xfrm>
            <a:off x="395640" y="1135080"/>
            <a:ext cx="7127280" cy="4956840"/>
          </a:xfrm>
          <a:prstGeom prst="rect">
            <a:avLst/>
          </a:prstGeom>
          <a:ln>
            <a:noFill/>
          </a:ln>
        </p:spPr>
      </p:pic>
    </p:spTree>
  </p:cSld>
  <p:timing>
    <p:tnLst>
      <p:par>
        <p:cTn id="131" dur="indefinite" restart="never" nodeType="tmRoot">
          <p:childTnLst>
            <p:seq>
              <p:cTn id="132" dur="indefinite" nodeType="mainSeq"/>
              <p:prevCondLst>
                <p:cond delay="0" evt="onPrev">
                  <p:tgtEl>
                    <p:sldTgt/>
                  </p:tgtEl>
                </p:cond>
              </p:prevCondLst>
              <p:nextCondLst>
                <p:cond delay="0" evt="onNext">
                  <p:tgtEl>
                    <p:sldTgt/>
                  </p:tgtEl>
                </p:cond>
              </p:nextCondLst>
            </p:seq>
          </p:childTnLst>
        </p:cTn>
      </p:par>
    </p:tnLst>
  </p:timing>
</p:sld>
</file>

<file path=ppt/slides/slide6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6" name="CustomShape 1"/>
          <p:cNvSpPr/>
          <p:nvPr/>
        </p:nvSpPr>
        <p:spPr>
          <a:xfrm>
            <a:off x="834840" y="766440"/>
            <a:ext cx="1557720" cy="1064160"/>
          </a:xfrm>
          <a:prstGeom prst="rect">
            <a:avLst/>
          </a:prstGeom>
          <a:noFill/>
          <a:ln>
            <a:noFill/>
          </a:ln>
        </p:spPr>
        <p:style>
          <a:lnRef idx="0"/>
          <a:fillRef idx="0"/>
          <a:effectRef idx="0"/>
          <a:fontRef idx="minor"/>
        </p:style>
        <p:txBody>
          <a:bodyPr wrap="none" lIns="90000" rIns="90000" tIns="45000" bIns="45000"/>
          <a:p>
            <a:pPr>
              <a:lnSpc>
                <a:spcPct val="100000"/>
              </a:lnSpc>
            </a:pPr>
            <a:r>
              <a:rPr b="1" lang="pt-BR" sz="3200" spc="-1" strike="noStrike">
                <a:solidFill>
                  <a:srgbClr val="000000"/>
                </a:solidFill>
                <a:latin typeface="Calibri"/>
                <a:ea typeface="DejaVu Sans"/>
              </a:rPr>
              <a:t>Funções</a:t>
            </a:r>
            <a:endParaRPr b="0" lang="pt-BR" sz="3200" spc="-1" strike="noStrike">
              <a:latin typeface="Arial"/>
            </a:endParaRPr>
          </a:p>
          <a:p>
            <a:pPr>
              <a:lnSpc>
                <a:spcPct val="100000"/>
              </a:lnSpc>
            </a:pPr>
            <a:endParaRPr b="0" lang="pt-BR" sz="3200" spc="-1" strike="noStrike">
              <a:latin typeface="Arial"/>
            </a:endParaRPr>
          </a:p>
        </p:txBody>
      </p:sp>
      <p:pic>
        <p:nvPicPr>
          <p:cNvPr id="447" name="Picture 2" descr=""/>
          <p:cNvPicPr/>
          <p:nvPr/>
        </p:nvPicPr>
        <p:blipFill>
          <a:blip r:embed="rId1"/>
          <a:stretch/>
        </p:blipFill>
        <p:spPr>
          <a:xfrm>
            <a:off x="395640" y="6237360"/>
            <a:ext cx="1819440" cy="614520"/>
          </a:xfrm>
          <a:prstGeom prst="rect">
            <a:avLst/>
          </a:prstGeom>
          <a:ln>
            <a:noFill/>
          </a:ln>
        </p:spPr>
      </p:pic>
      <p:sp>
        <p:nvSpPr>
          <p:cNvPr id="448" name="CustomShape 2"/>
          <p:cNvSpPr/>
          <p:nvPr/>
        </p:nvSpPr>
        <p:spPr>
          <a:xfrm>
            <a:off x="827640" y="1700640"/>
            <a:ext cx="7631280" cy="1186560"/>
          </a:xfrm>
          <a:prstGeom prst="rect">
            <a:avLst/>
          </a:prstGeom>
          <a:noFill/>
          <a:ln>
            <a:noFill/>
          </a:ln>
        </p:spPr>
        <p:style>
          <a:lnRef idx="0"/>
          <a:fillRef idx="0"/>
          <a:effectRef idx="0"/>
          <a:fontRef idx="minor"/>
        </p:style>
        <p:txBody>
          <a:bodyPr lIns="90000" rIns="90000" tIns="45000" bIns="45000"/>
          <a:p>
            <a:pPr>
              <a:lnSpc>
                <a:spcPct val="100000"/>
              </a:lnSpc>
            </a:pPr>
            <a:r>
              <a:rPr b="0" lang="pt-BR" sz="1800" spc="-1" strike="noStrike">
                <a:solidFill>
                  <a:srgbClr val="000000"/>
                </a:solidFill>
                <a:latin typeface="Calibri"/>
                <a:ea typeface="DejaVu Sans"/>
              </a:rPr>
              <a:t>As funções são úteis para empacotar uma tarefa específica em um trecho de código. A vantagem disso é a reutilização do código, a solução criada naquela função poderá ser usada sempre que necessária sem precisar que reescrevê-la sempre.</a:t>
            </a:r>
            <a:endParaRPr b="0" lang="pt-BR" sz="1800" spc="-1" strike="noStrike">
              <a:latin typeface="Arial"/>
            </a:endParaRPr>
          </a:p>
        </p:txBody>
      </p:sp>
    </p:spTree>
  </p:cSld>
  <p:timing>
    <p:tnLst>
      <p:par>
        <p:cTn id="133" dur="indefinite" restart="never" nodeType="tmRoot">
          <p:childTnLst>
            <p:seq>
              <p:cTn id="134" dur="indefinite" nodeType="mainSeq"/>
              <p:prevCondLst>
                <p:cond delay="0" evt="onPrev">
                  <p:tgtEl>
                    <p:sldTgt/>
                  </p:tgtEl>
                </p:cond>
              </p:prevCondLst>
              <p:nextCondLst>
                <p:cond delay="0" evt="onNext">
                  <p:tgtEl>
                    <p:sldTgt/>
                  </p:tgtEl>
                </p:cond>
              </p:nextCondLst>
            </p:seq>
          </p:childTnLst>
        </p:cTn>
      </p:par>
    </p:tnLst>
  </p:timing>
</p:sld>
</file>

<file path=ppt/slides/slide6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9" name="CustomShape 1"/>
          <p:cNvSpPr/>
          <p:nvPr/>
        </p:nvSpPr>
        <p:spPr>
          <a:xfrm>
            <a:off x="834840" y="766440"/>
            <a:ext cx="1557720" cy="1064160"/>
          </a:xfrm>
          <a:prstGeom prst="rect">
            <a:avLst/>
          </a:prstGeom>
          <a:noFill/>
          <a:ln>
            <a:noFill/>
          </a:ln>
        </p:spPr>
        <p:style>
          <a:lnRef idx="0"/>
          <a:fillRef idx="0"/>
          <a:effectRef idx="0"/>
          <a:fontRef idx="minor"/>
        </p:style>
        <p:txBody>
          <a:bodyPr wrap="none" lIns="90000" rIns="90000" tIns="45000" bIns="45000"/>
          <a:p>
            <a:pPr>
              <a:lnSpc>
                <a:spcPct val="100000"/>
              </a:lnSpc>
            </a:pPr>
            <a:r>
              <a:rPr b="1" lang="pt-BR" sz="3200" spc="-1" strike="noStrike">
                <a:solidFill>
                  <a:srgbClr val="000000"/>
                </a:solidFill>
                <a:latin typeface="Calibri"/>
                <a:ea typeface="DejaVu Sans"/>
              </a:rPr>
              <a:t>Funções</a:t>
            </a:r>
            <a:endParaRPr b="0" lang="pt-BR" sz="3200" spc="-1" strike="noStrike">
              <a:latin typeface="Arial"/>
            </a:endParaRPr>
          </a:p>
          <a:p>
            <a:pPr>
              <a:lnSpc>
                <a:spcPct val="100000"/>
              </a:lnSpc>
            </a:pPr>
            <a:endParaRPr b="0" lang="pt-BR" sz="3200" spc="-1" strike="noStrike">
              <a:latin typeface="Arial"/>
            </a:endParaRPr>
          </a:p>
        </p:txBody>
      </p:sp>
      <p:pic>
        <p:nvPicPr>
          <p:cNvPr id="450" name="Picture 2" descr=""/>
          <p:cNvPicPr/>
          <p:nvPr/>
        </p:nvPicPr>
        <p:blipFill>
          <a:blip r:embed="rId1"/>
          <a:stretch/>
        </p:blipFill>
        <p:spPr>
          <a:xfrm>
            <a:off x="395640" y="6237360"/>
            <a:ext cx="1819440" cy="614520"/>
          </a:xfrm>
          <a:prstGeom prst="rect">
            <a:avLst/>
          </a:prstGeom>
          <a:ln>
            <a:noFill/>
          </a:ln>
        </p:spPr>
      </p:pic>
      <p:sp>
        <p:nvSpPr>
          <p:cNvPr id="451" name="CustomShape 2"/>
          <p:cNvSpPr/>
          <p:nvPr/>
        </p:nvSpPr>
        <p:spPr>
          <a:xfrm>
            <a:off x="827640" y="1700640"/>
            <a:ext cx="7631280" cy="1186560"/>
          </a:xfrm>
          <a:prstGeom prst="rect">
            <a:avLst/>
          </a:prstGeom>
          <a:noFill/>
          <a:ln>
            <a:noFill/>
          </a:ln>
        </p:spPr>
        <p:style>
          <a:lnRef idx="0"/>
          <a:fillRef idx="0"/>
          <a:effectRef idx="0"/>
          <a:fontRef idx="minor"/>
        </p:style>
        <p:txBody>
          <a:bodyPr lIns="90000" rIns="90000" tIns="45000" bIns="45000"/>
          <a:p>
            <a:pPr>
              <a:lnSpc>
                <a:spcPct val="100000"/>
              </a:lnSpc>
            </a:pPr>
            <a:r>
              <a:rPr b="0" lang="pt-BR" sz="1800" spc="-1" strike="noStrike">
                <a:solidFill>
                  <a:srgbClr val="000000"/>
                </a:solidFill>
                <a:latin typeface="Calibri"/>
                <a:ea typeface="DejaVu Sans"/>
              </a:rPr>
              <a:t>As funções são úteis para empacotar uma tarefa específica em um trecho de código. A vantagem disso é a reutilização do código, a solução criada naquela função poderá ser usada sempre que necessária sem precisar que reescrevê-la sempre.</a:t>
            </a:r>
            <a:endParaRPr b="0" lang="pt-BR" sz="1800" spc="-1" strike="noStrike">
              <a:latin typeface="Arial"/>
            </a:endParaRPr>
          </a:p>
        </p:txBody>
      </p:sp>
      <p:sp>
        <p:nvSpPr>
          <p:cNvPr id="452" name="CustomShape 3"/>
          <p:cNvSpPr/>
          <p:nvPr/>
        </p:nvSpPr>
        <p:spPr>
          <a:xfrm>
            <a:off x="879480" y="2901240"/>
            <a:ext cx="868680" cy="363600"/>
          </a:xfrm>
          <a:prstGeom prst="rect">
            <a:avLst/>
          </a:prstGeom>
          <a:noFill/>
          <a:ln>
            <a:noFill/>
          </a:ln>
        </p:spPr>
        <p:style>
          <a:lnRef idx="0"/>
          <a:fillRef idx="0"/>
          <a:effectRef idx="0"/>
          <a:fontRef idx="minor"/>
        </p:style>
        <p:txBody>
          <a:bodyPr wrap="none" lIns="90000" rIns="90000" tIns="45000" bIns="45000"/>
          <a:p>
            <a:pPr>
              <a:lnSpc>
                <a:spcPct val="100000"/>
              </a:lnSpc>
            </a:pPr>
            <a:r>
              <a:rPr b="1" lang="pt-BR" sz="1800" spc="-1" strike="noStrike">
                <a:solidFill>
                  <a:srgbClr val="ff0000"/>
                </a:solidFill>
                <a:latin typeface="Calibri"/>
                <a:ea typeface="DejaVu Sans"/>
              </a:rPr>
              <a:t>Sintaxe</a:t>
            </a:r>
            <a:endParaRPr b="0" lang="pt-BR" sz="1800" spc="-1" strike="noStrike">
              <a:latin typeface="Arial"/>
            </a:endParaRPr>
          </a:p>
        </p:txBody>
      </p:sp>
      <p:pic>
        <p:nvPicPr>
          <p:cNvPr id="453" name="Picture 2" descr=""/>
          <p:cNvPicPr/>
          <p:nvPr/>
        </p:nvPicPr>
        <p:blipFill>
          <a:blip r:embed="rId2"/>
          <a:srcRect l="1107" t="6909" r="70251" b="83765"/>
          <a:stretch/>
        </p:blipFill>
        <p:spPr>
          <a:xfrm>
            <a:off x="971640" y="3429000"/>
            <a:ext cx="3730680" cy="684360"/>
          </a:xfrm>
          <a:prstGeom prst="rect">
            <a:avLst/>
          </a:prstGeom>
          <a:ln>
            <a:noFill/>
          </a:ln>
        </p:spPr>
      </p:pic>
    </p:spTree>
  </p:cSld>
  <p:timing>
    <p:tnLst>
      <p:par>
        <p:cTn id="135" dur="indefinite" restart="never" nodeType="tmRoot">
          <p:childTnLst>
            <p:seq>
              <p:cTn id="136" dur="indefinite" nodeType="mainSeq"/>
              <p:prevCondLst>
                <p:cond delay="0" evt="onPrev">
                  <p:tgtEl>
                    <p:sldTgt/>
                  </p:tgtEl>
                </p:cond>
              </p:prevCondLst>
              <p:nextCondLst>
                <p:cond delay="0" evt="onNext">
                  <p:tgtEl>
                    <p:sldTgt/>
                  </p:tgtEl>
                </p:cond>
              </p:nextCondLst>
            </p:seq>
          </p:childTnLst>
        </p:cTn>
      </p:par>
    </p:tnLst>
  </p:timing>
</p:sld>
</file>

<file path=ppt/slides/slide6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4" name="CustomShape 1"/>
          <p:cNvSpPr/>
          <p:nvPr/>
        </p:nvSpPr>
        <p:spPr>
          <a:xfrm>
            <a:off x="834840" y="766440"/>
            <a:ext cx="1557720" cy="1064160"/>
          </a:xfrm>
          <a:prstGeom prst="rect">
            <a:avLst/>
          </a:prstGeom>
          <a:noFill/>
          <a:ln>
            <a:noFill/>
          </a:ln>
        </p:spPr>
        <p:style>
          <a:lnRef idx="0"/>
          <a:fillRef idx="0"/>
          <a:effectRef idx="0"/>
          <a:fontRef idx="minor"/>
        </p:style>
        <p:txBody>
          <a:bodyPr wrap="none" lIns="90000" rIns="90000" tIns="45000" bIns="45000"/>
          <a:p>
            <a:pPr>
              <a:lnSpc>
                <a:spcPct val="100000"/>
              </a:lnSpc>
            </a:pPr>
            <a:r>
              <a:rPr b="1" lang="pt-BR" sz="3200" spc="-1" strike="noStrike">
                <a:solidFill>
                  <a:srgbClr val="000000"/>
                </a:solidFill>
                <a:latin typeface="Calibri"/>
                <a:ea typeface="DejaVu Sans"/>
              </a:rPr>
              <a:t>Funções</a:t>
            </a:r>
            <a:endParaRPr b="0" lang="pt-BR" sz="3200" spc="-1" strike="noStrike">
              <a:latin typeface="Arial"/>
            </a:endParaRPr>
          </a:p>
          <a:p>
            <a:pPr>
              <a:lnSpc>
                <a:spcPct val="100000"/>
              </a:lnSpc>
            </a:pPr>
            <a:endParaRPr b="0" lang="pt-BR" sz="3200" spc="-1" strike="noStrike">
              <a:latin typeface="Arial"/>
            </a:endParaRPr>
          </a:p>
        </p:txBody>
      </p:sp>
      <p:pic>
        <p:nvPicPr>
          <p:cNvPr id="455" name="Picture 2" descr=""/>
          <p:cNvPicPr/>
          <p:nvPr/>
        </p:nvPicPr>
        <p:blipFill>
          <a:blip r:embed="rId1"/>
          <a:stretch/>
        </p:blipFill>
        <p:spPr>
          <a:xfrm>
            <a:off x="395640" y="6237360"/>
            <a:ext cx="1819440" cy="614520"/>
          </a:xfrm>
          <a:prstGeom prst="rect">
            <a:avLst/>
          </a:prstGeom>
          <a:ln>
            <a:noFill/>
          </a:ln>
        </p:spPr>
      </p:pic>
      <p:sp>
        <p:nvSpPr>
          <p:cNvPr id="456" name="CustomShape 2"/>
          <p:cNvSpPr/>
          <p:nvPr/>
        </p:nvSpPr>
        <p:spPr>
          <a:xfrm>
            <a:off x="827640" y="1700640"/>
            <a:ext cx="7631280" cy="1186560"/>
          </a:xfrm>
          <a:prstGeom prst="rect">
            <a:avLst/>
          </a:prstGeom>
          <a:noFill/>
          <a:ln>
            <a:noFill/>
          </a:ln>
        </p:spPr>
        <p:style>
          <a:lnRef idx="0"/>
          <a:fillRef idx="0"/>
          <a:effectRef idx="0"/>
          <a:fontRef idx="minor"/>
        </p:style>
        <p:txBody>
          <a:bodyPr lIns="90000" rIns="90000" tIns="45000" bIns="45000"/>
          <a:p>
            <a:pPr>
              <a:lnSpc>
                <a:spcPct val="100000"/>
              </a:lnSpc>
            </a:pPr>
            <a:r>
              <a:rPr b="0" lang="pt-BR" sz="1800" spc="-1" strike="noStrike">
                <a:solidFill>
                  <a:srgbClr val="000000"/>
                </a:solidFill>
                <a:latin typeface="Calibri"/>
                <a:ea typeface="DejaVu Sans"/>
              </a:rPr>
              <a:t>As funções são úteis para empacotar uma tarefa específica em um trecho de código. A vantagem disso é a reutilização do código, a solução criada naquela função poderá ser usada sempre que necessária sem precisar que reescrevê-la sempre.</a:t>
            </a:r>
            <a:endParaRPr b="0" lang="pt-BR" sz="1800" spc="-1" strike="noStrike">
              <a:latin typeface="Arial"/>
            </a:endParaRPr>
          </a:p>
        </p:txBody>
      </p:sp>
      <p:sp>
        <p:nvSpPr>
          <p:cNvPr id="457" name="CustomShape 3"/>
          <p:cNvSpPr/>
          <p:nvPr/>
        </p:nvSpPr>
        <p:spPr>
          <a:xfrm>
            <a:off x="879480" y="2901240"/>
            <a:ext cx="868680" cy="363600"/>
          </a:xfrm>
          <a:prstGeom prst="rect">
            <a:avLst/>
          </a:prstGeom>
          <a:noFill/>
          <a:ln>
            <a:noFill/>
          </a:ln>
        </p:spPr>
        <p:style>
          <a:lnRef idx="0"/>
          <a:fillRef idx="0"/>
          <a:effectRef idx="0"/>
          <a:fontRef idx="minor"/>
        </p:style>
        <p:txBody>
          <a:bodyPr wrap="none" lIns="90000" rIns="90000" tIns="45000" bIns="45000"/>
          <a:p>
            <a:pPr>
              <a:lnSpc>
                <a:spcPct val="100000"/>
              </a:lnSpc>
            </a:pPr>
            <a:r>
              <a:rPr b="1" lang="pt-BR" sz="1800" spc="-1" strike="noStrike">
                <a:solidFill>
                  <a:srgbClr val="ff0000"/>
                </a:solidFill>
                <a:latin typeface="Calibri"/>
                <a:ea typeface="DejaVu Sans"/>
              </a:rPr>
              <a:t>Sintaxe</a:t>
            </a:r>
            <a:endParaRPr b="0" lang="pt-BR" sz="1800" spc="-1" strike="noStrike">
              <a:latin typeface="Arial"/>
            </a:endParaRPr>
          </a:p>
        </p:txBody>
      </p:sp>
      <p:pic>
        <p:nvPicPr>
          <p:cNvPr id="458" name="Picture 2" descr=""/>
          <p:cNvPicPr/>
          <p:nvPr/>
        </p:nvPicPr>
        <p:blipFill>
          <a:blip r:embed="rId2"/>
          <a:srcRect l="1107" t="6909" r="70251" b="83765"/>
          <a:stretch/>
        </p:blipFill>
        <p:spPr>
          <a:xfrm>
            <a:off x="971640" y="3429000"/>
            <a:ext cx="3730680" cy="684360"/>
          </a:xfrm>
          <a:prstGeom prst="rect">
            <a:avLst/>
          </a:prstGeom>
          <a:ln>
            <a:noFill/>
          </a:ln>
        </p:spPr>
      </p:pic>
      <p:sp>
        <p:nvSpPr>
          <p:cNvPr id="459" name="CustomShape 4"/>
          <p:cNvSpPr/>
          <p:nvPr/>
        </p:nvSpPr>
        <p:spPr>
          <a:xfrm>
            <a:off x="975240" y="4365000"/>
            <a:ext cx="993960" cy="363600"/>
          </a:xfrm>
          <a:prstGeom prst="rect">
            <a:avLst/>
          </a:prstGeom>
          <a:noFill/>
          <a:ln>
            <a:noFill/>
          </a:ln>
        </p:spPr>
        <p:style>
          <a:lnRef idx="0"/>
          <a:fillRef idx="0"/>
          <a:effectRef idx="0"/>
          <a:fontRef idx="minor"/>
        </p:style>
        <p:txBody>
          <a:bodyPr wrap="none" lIns="90000" rIns="90000" tIns="45000" bIns="45000"/>
          <a:p>
            <a:pPr>
              <a:lnSpc>
                <a:spcPct val="100000"/>
              </a:lnSpc>
            </a:pPr>
            <a:r>
              <a:rPr b="1" lang="pt-BR" sz="1800" spc="-1" strike="noStrike">
                <a:solidFill>
                  <a:srgbClr val="ff0000"/>
                </a:solidFill>
                <a:latin typeface="Calibri"/>
                <a:ea typeface="DejaVu Sans"/>
              </a:rPr>
              <a:t>Exemplo</a:t>
            </a:r>
            <a:endParaRPr b="0" lang="pt-BR" sz="1800" spc="-1" strike="noStrike">
              <a:latin typeface="Arial"/>
            </a:endParaRPr>
          </a:p>
        </p:txBody>
      </p:sp>
      <p:pic>
        <p:nvPicPr>
          <p:cNvPr id="460" name="Picture 3" descr=""/>
          <p:cNvPicPr/>
          <p:nvPr/>
        </p:nvPicPr>
        <p:blipFill>
          <a:blip r:embed="rId3"/>
          <a:srcRect l="982" t="7264" r="79052" b="75246"/>
          <a:stretch/>
        </p:blipFill>
        <p:spPr>
          <a:xfrm>
            <a:off x="1099800" y="4869000"/>
            <a:ext cx="2602080" cy="1281240"/>
          </a:xfrm>
          <a:prstGeom prst="rect">
            <a:avLst/>
          </a:prstGeom>
          <a:ln>
            <a:noFill/>
          </a:ln>
        </p:spPr>
      </p:pic>
      <p:sp>
        <p:nvSpPr>
          <p:cNvPr id="461" name="CustomShape 5"/>
          <p:cNvSpPr/>
          <p:nvPr/>
        </p:nvSpPr>
        <p:spPr>
          <a:xfrm>
            <a:off x="4791600" y="4373280"/>
            <a:ext cx="691920" cy="363600"/>
          </a:xfrm>
          <a:prstGeom prst="rect">
            <a:avLst/>
          </a:prstGeom>
          <a:noFill/>
          <a:ln>
            <a:noFill/>
          </a:ln>
        </p:spPr>
        <p:style>
          <a:lnRef idx="0"/>
          <a:fillRef idx="0"/>
          <a:effectRef idx="0"/>
          <a:fontRef idx="minor"/>
        </p:style>
        <p:txBody>
          <a:bodyPr wrap="none" lIns="90000" rIns="90000" tIns="45000" bIns="45000"/>
          <a:p>
            <a:pPr>
              <a:lnSpc>
                <a:spcPct val="100000"/>
              </a:lnSpc>
            </a:pPr>
            <a:r>
              <a:rPr b="1" lang="pt-BR" sz="1800" spc="-1" strike="noStrike">
                <a:solidFill>
                  <a:srgbClr val="ff0000"/>
                </a:solidFill>
                <a:latin typeface="Calibri"/>
                <a:ea typeface="DejaVu Sans"/>
              </a:rPr>
              <a:t>Saída</a:t>
            </a:r>
            <a:endParaRPr b="0" lang="pt-BR" sz="1800" spc="-1" strike="noStrike">
              <a:latin typeface="Arial"/>
            </a:endParaRPr>
          </a:p>
        </p:txBody>
      </p:sp>
      <p:pic>
        <p:nvPicPr>
          <p:cNvPr id="462" name="Picture 4" descr=""/>
          <p:cNvPicPr/>
          <p:nvPr/>
        </p:nvPicPr>
        <p:blipFill>
          <a:blip r:embed="rId4"/>
          <a:srcRect l="346" t="83597" r="95366" b="12397"/>
          <a:stretch/>
        </p:blipFill>
        <p:spPr>
          <a:xfrm>
            <a:off x="4923720" y="4940280"/>
            <a:ext cx="563760" cy="295560"/>
          </a:xfrm>
          <a:prstGeom prst="rect">
            <a:avLst/>
          </a:prstGeom>
          <a:ln>
            <a:noFill/>
          </a:ln>
        </p:spPr>
      </p:pic>
    </p:spTree>
  </p:cSld>
  <p:timing>
    <p:tnLst>
      <p:par>
        <p:cTn id="137" dur="indefinite" restart="never" nodeType="tmRoot">
          <p:childTnLst>
            <p:seq>
              <p:cTn id="138" dur="indefinite" nodeType="mainSeq"/>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41" name="Picture 2" descr=""/>
          <p:cNvPicPr/>
          <p:nvPr/>
        </p:nvPicPr>
        <p:blipFill>
          <a:blip r:embed="rId1"/>
          <a:stretch/>
        </p:blipFill>
        <p:spPr>
          <a:xfrm>
            <a:off x="5979240" y="2661480"/>
            <a:ext cx="2512440" cy="2512440"/>
          </a:xfrm>
          <a:prstGeom prst="rect">
            <a:avLst/>
          </a:prstGeom>
          <a:ln>
            <a:noFill/>
          </a:ln>
        </p:spPr>
      </p:pic>
      <p:sp>
        <p:nvSpPr>
          <p:cNvPr id="142" name="CustomShape 1"/>
          <p:cNvSpPr/>
          <p:nvPr/>
        </p:nvSpPr>
        <p:spPr>
          <a:xfrm>
            <a:off x="650880" y="1933200"/>
            <a:ext cx="5183280" cy="3594240"/>
          </a:xfrm>
          <a:prstGeom prst="rect">
            <a:avLst/>
          </a:prstGeom>
          <a:noFill/>
          <a:ln>
            <a:noFill/>
          </a:ln>
        </p:spPr>
        <p:style>
          <a:lnRef idx="0"/>
          <a:fillRef idx="0"/>
          <a:effectRef idx="0"/>
          <a:fontRef idx="minor"/>
        </p:style>
        <p:txBody>
          <a:bodyPr lIns="90000" rIns="90000" tIns="45000" bIns="45000"/>
          <a:p>
            <a:pPr>
              <a:lnSpc>
                <a:spcPct val="100000"/>
              </a:lnSpc>
            </a:pPr>
            <a:r>
              <a:rPr b="0" lang="pt-BR" sz="1800" spc="-1" strike="noStrike">
                <a:solidFill>
                  <a:srgbClr val="000000"/>
                </a:solidFill>
                <a:latin typeface="Calibri"/>
                <a:ea typeface="DejaVu Sans"/>
              </a:rPr>
              <a:t>A linguagem foi criada em 1990 por Guido van Rossum, no Instituto Nacional de Pesquisa para Matemática e Ciência da Computação da Holanda</a:t>
            </a:r>
            <a:endParaRPr b="0" lang="pt-BR" sz="1800" spc="-1" strike="noStrike">
              <a:latin typeface="Arial"/>
            </a:endParaRPr>
          </a:p>
          <a:p>
            <a:pPr>
              <a:lnSpc>
                <a:spcPct val="100000"/>
              </a:lnSpc>
            </a:pPr>
            <a:r>
              <a:rPr b="0" lang="pt-BR" sz="1800" spc="-1" strike="noStrike">
                <a:solidFill>
                  <a:srgbClr val="000000"/>
                </a:solidFill>
                <a:latin typeface="Calibri"/>
                <a:ea typeface="DejaVu Sans"/>
              </a:rPr>
              <a:t>(CWI) e tinha originalmente foco em usuários como físicos e engenheiros. O Python foi concebido a partir de outra linguagem existente na época, chamada ABC.</a:t>
            </a:r>
            <a:endParaRPr b="0" lang="pt-BR" sz="1800" spc="-1" strike="noStrike">
              <a:latin typeface="Arial"/>
            </a:endParaRPr>
          </a:p>
          <a:p>
            <a:pPr>
              <a:lnSpc>
                <a:spcPct val="100000"/>
              </a:lnSpc>
            </a:pPr>
            <a:endParaRPr b="0" lang="pt-BR" sz="1800" spc="-1" strike="noStrike">
              <a:latin typeface="Arial"/>
            </a:endParaRPr>
          </a:p>
          <a:p>
            <a:pPr>
              <a:lnSpc>
                <a:spcPct val="100000"/>
              </a:lnSpc>
            </a:pPr>
            <a:endParaRPr b="0" lang="pt-BR" sz="1800" spc="-1" strike="noStrike">
              <a:latin typeface="Arial"/>
            </a:endParaRPr>
          </a:p>
          <a:p>
            <a:pPr>
              <a:lnSpc>
                <a:spcPct val="100000"/>
              </a:lnSpc>
            </a:pPr>
            <a:r>
              <a:rPr b="0" lang="pt-BR" sz="3200" spc="-1" strike="noStrike">
                <a:solidFill>
                  <a:srgbClr val="ff0000"/>
                </a:solidFill>
                <a:latin typeface="Calibri"/>
                <a:ea typeface="DejaVu Sans"/>
              </a:rPr>
              <a:t>Completamente Open Source </a:t>
            </a:r>
            <a:endParaRPr b="0" lang="pt-BR" sz="3200" spc="-1" strike="noStrike">
              <a:latin typeface="Arial"/>
            </a:endParaRPr>
          </a:p>
          <a:p>
            <a:pPr>
              <a:lnSpc>
                <a:spcPct val="100000"/>
              </a:lnSpc>
            </a:pPr>
            <a:r>
              <a:rPr b="0" lang="pt-BR" sz="1800" spc="-1" strike="noStrike">
                <a:solidFill>
                  <a:srgbClr val="000000"/>
                </a:solidFill>
                <a:latin typeface="Calibri"/>
                <a:ea typeface="DejaVu Sans"/>
              </a:rPr>
              <a:t>(sim Java e C# eu estou olhando pra vocês)</a:t>
            </a:r>
            <a:endParaRPr b="0" lang="pt-BR" sz="1800" spc="-1" strike="noStrike">
              <a:latin typeface="Arial"/>
            </a:endParaRPr>
          </a:p>
          <a:p>
            <a:pPr>
              <a:lnSpc>
                <a:spcPct val="100000"/>
              </a:lnSpc>
            </a:pPr>
            <a:endParaRPr b="0" lang="pt-BR" sz="1800" spc="-1" strike="noStrike">
              <a:latin typeface="Arial"/>
            </a:endParaRPr>
          </a:p>
        </p:txBody>
      </p:sp>
      <p:sp>
        <p:nvSpPr>
          <p:cNvPr id="143" name="CustomShape 2"/>
          <p:cNvSpPr/>
          <p:nvPr/>
        </p:nvSpPr>
        <p:spPr>
          <a:xfrm>
            <a:off x="675000" y="1293120"/>
            <a:ext cx="1751400" cy="363600"/>
          </a:xfrm>
          <a:prstGeom prst="rect">
            <a:avLst/>
          </a:prstGeom>
          <a:noFill/>
          <a:ln>
            <a:noFill/>
          </a:ln>
        </p:spPr>
        <p:style>
          <a:lnRef idx="0"/>
          <a:fillRef idx="0"/>
          <a:effectRef idx="0"/>
          <a:fontRef idx="minor"/>
        </p:style>
        <p:txBody>
          <a:bodyPr wrap="none" lIns="90000" rIns="90000" tIns="45000" bIns="45000"/>
          <a:p>
            <a:pPr>
              <a:lnSpc>
                <a:spcPct val="100000"/>
              </a:lnSpc>
            </a:pPr>
            <a:r>
              <a:rPr b="1" lang="pt-BR" sz="1800" spc="-1" strike="noStrike">
                <a:solidFill>
                  <a:srgbClr val="000000"/>
                </a:solidFill>
                <a:latin typeface="Calibri"/>
                <a:ea typeface="DejaVu Sans"/>
              </a:rPr>
              <a:t>Como começou?</a:t>
            </a:r>
            <a:endParaRPr b="0" lang="pt-BR" sz="1800" spc="-1" strike="noStrike">
              <a:latin typeface="Arial"/>
            </a:endParaRPr>
          </a:p>
        </p:txBody>
      </p:sp>
    </p:spTree>
  </p:cSld>
  <p:timing>
    <p:tnLst>
      <p:par>
        <p:cTn id="13" dur="indefinite" restart="never" nodeType="tmRoot">
          <p:childTnLst>
            <p:seq>
              <p:cTn id="14" dur="indefinite" nodeType="mainSeq"/>
              <p:prevCondLst>
                <p:cond delay="0" evt="onPrev">
                  <p:tgtEl>
                    <p:sldTgt/>
                  </p:tgtEl>
                </p:cond>
              </p:prevCondLst>
              <p:nextCondLst>
                <p:cond delay="0" evt="onNext">
                  <p:tgtEl>
                    <p:sldTgt/>
                  </p:tgtEl>
                </p:cond>
              </p:nextCondLst>
            </p:seq>
          </p:childTnLst>
        </p:cTn>
      </p:par>
    </p:tnLst>
  </p:timing>
</p:sld>
</file>

<file path=ppt/slides/slide7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3" name="CustomShape 1"/>
          <p:cNvSpPr/>
          <p:nvPr/>
        </p:nvSpPr>
        <p:spPr>
          <a:xfrm>
            <a:off x="840600" y="766440"/>
            <a:ext cx="2836440" cy="1064160"/>
          </a:xfrm>
          <a:prstGeom prst="rect">
            <a:avLst/>
          </a:prstGeom>
          <a:noFill/>
          <a:ln>
            <a:noFill/>
          </a:ln>
        </p:spPr>
        <p:style>
          <a:lnRef idx="0"/>
          <a:fillRef idx="0"/>
          <a:effectRef idx="0"/>
          <a:fontRef idx="minor"/>
        </p:style>
        <p:txBody>
          <a:bodyPr wrap="none" lIns="90000" rIns="90000" tIns="45000" bIns="45000"/>
          <a:p>
            <a:pPr>
              <a:lnSpc>
                <a:spcPct val="100000"/>
              </a:lnSpc>
            </a:pPr>
            <a:r>
              <a:rPr b="1" lang="pt-BR" sz="3200" spc="-1" strike="noStrike">
                <a:solidFill>
                  <a:srgbClr val="000000"/>
                </a:solidFill>
                <a:latin typeface="Calibri"/>
                <a:ea typeface="DejaVu Sans"/>
              </a:rPr>
              <a:t>Vamos Praticar!</a:t>
            </a:r>
            <a:endParaRPr b="0" lang="pt-BR" sz="3200" spc="-1" strike="noStrike">
              <a:latin typeface="Arial"/>
            </a:endParaRPr>
          </a:p>
          <a:p>
            <a:pPr>
              <a:lnSpc>
                <a:spcPct val="100000"/>
              </a:lnSpc>
            </a:pPr>
            <a:endParaRPr b="0" lang="pt-BR" sz="3200" spc="-1" strike="noStrike">
              <a:latin typeface="Arial"/>
            </a:endParaRPr>
          </a:p>
        </p:txBody>
      </p:sp>
      <p:pic>
        <p:nvPicPr>
          <p:cNvPr id="464" name="Picture 2" descr=""/>
          <p:cNvPicPr/>
          <p:nvPr/>
        </p:nvPicPr>
        <p:blipFill>
          <a:blip r:embed="rId1"/>
          <a:stretch/>
        </p:blipFill>
        <p:spPr>
          <a:xfrm>
            <a:off x="395640" y="6237360"/>
            <a:ext cx="1819440" cy="614520"/>
          </a:xfrm>
          <a:prstGeom prst="rect">
            <a:avLst/>
          </a:prstGeom>
          <a:ln>
            <a:noFill/>
          </a:ln>
        </p:spPr>
      </p:pic>
      <p:sp>
        <p:nvSpPr>
          <p:cNvPr id="465" name="CustomShape 2"/>
          <p:cNvSpPr/>
          <p:nvPr/>
        </p:nvSpPr>
        <p:spPr>
          <a:xfrm>
            <a:off x="611640" y="1414080"/>
            <a:ext cx="8349480" cy="2832480"/>
          </a:xfrm>
          <a:prstGeom prst="rect">
            <a:avLst/>
          </a:prstGeom>
          <a:noFill/>
          <a:ln>
            <a:noFill/>
          </a:ln>
        </p:spPr>
        <p:style>
          <a:lnRef idx="0"/>
          <a:fillRef idx="0"/>
          <a:effectRef idx="0"/>
          <a:fontRef idx="minor"/>
        </p:style>
        <p:txBody>
          <a:bodyPr lIns="90000" rIns="90000" tIns="45000" bIns="45000"/>
          <a:p>
            <a:pPr>
              <a:lnSpc>
                <a:spcPct val="100000"/>
              </a:lnSpc>
            </a:pPr>
            <a:endParaRPr b="0" lang="pt-BR" sz="1800" spc="-1" strike="noStrike">
              <a:latin typeface="Arial"/>
            </a:endParaRPr>
          </a:p>
          <a:p>
            <a:pPr>
              <a:lnSpc>
                <a:spcPct val="100000"/>
              </a:lnSpc>
            </a:pPr>
            <a:r>
              <a:rPr b="0" lang="pt-BR" sz="1800" spc="-1" strike="noStrike">
                <a:solidFill>
                  <a:srgbClr val="000000"/>
                </a:solidFill>
                <a:latin typeface="Calibri"/>
                <a:ea typeface="DejaVu Sans"/>
              </a:rPr>
              <a:t>9 - Faça um programa, com uma função que necessite de três argumentos, e que forneça a soma desses três argumentos. </a:t>
            </a:r>
            <a:endParaRPr b="0" lang="pt-BR" sz="1800" spc="-1" strike="noStrike">
              <a:latin typeface="Arial"/>
            </a:endParaRPr>
          </a:p>
          <a:p>
            <a:pPr>
              <a:lnSpc>
                <a:spcPct val="100000"/>
              </a:lnSpc>
            </a:pPr>
            <a:endParaRPr b="0" lang="pt-BR" sz="1800" spc="-1" strike="noStrike">
              <a:latin typeface="Arial"/>
            </a:endParaRPr>
          </a:p>
          <a:p>
            <a:pPr>
              <a:lnSpc>
                <a:spcPct val="100000"/>
              </a:lnSpc>
            </a:pPr>
            <a:r>
              <a:rPr b="0" lang="pt-BR" sz="1800" spc="-1" strike="noStrike">
                <a:solidFill>
                  <a:srgbClr val="000000"/>
                </a:solidFill>
                <a:latin typeface="Calibri"/>
                <a:ea typeface="DejaVu Sans"/>
              </a:rPr>
              <a:t>10 - Faça um programa, com uma função que necessite de um argumento. A função retorna o valor de caractere ‘P’, se seu argumento for positivo, e ‘N’, se seu argumento for zero ou negativo. </a:t>
            </a:r>
            <a:endParaRPr b="0" lang="pt-BR" sz="1800" spc="-1" strike="noStrike">
              <a:latin typeface="Arial"/>
            </a:endParaRPr>
          </a:p>
          <a:p>
            <a:pPr>
              <a:lnSpc>
                <a:spcPct val="100000"/>
              </a:lnSpc>
            </a:pPr>
            <a:endParaRPr b="0" lang="pt-BR" sz="1800" spc="-1" strike="noStrike">
              <a:latin typeface="Arial"/>
            </a:endParaRPr>
          </a:p>
          <a:p>
            <a:pPr>
              <a:lnSpc>
                <a:spcPct val="100000"/>
              </a:lnSpc>
            </a:pPr>
            <a:r>
              <a:rPr b="0" lang="pt-BR" sz="1800" spc="-1" strike="noStrike">
                <a:solidFill>
                  <a:srgbClr val="000000"/>
                </a:solidFill>
                <a:latin typeface="Calibri"/>
                <a:ea typeface="DejaVu Sans"/>
              </a:rPr>
              <a:t>11 - Crie uma função numero par que permita veriﬁcar um dado número  x  passado como parâmetro é número par. </a:t>
            </a:r>
            <a:endParaRPr b="0" lang="pt-BR" sz="1800" spc="-1" strike="noStrike">
              <a:latin typeface="Arial"/>
            </a:endParaRPr>
          </a:p>
        </p:txBody>
      </p:sp>
    </p:spTree>
  </p:cSld>
  <p:timing>
    <p:tnLst>
      <p:par>
        <p:cTn id="139" dur="indefinite" restart="never" nodeType="tmRoot">
          <p:childTnLst>
            <p:seq>
              <p:cTn id="140" dur="indefinite" nodeType="mainSeq"/>
              <p:prevCondLst>
                <p:cond delay="0" evt="onPrev">
                  <p:tgtEl>
                    <p:sldTgt/>
                  </p:tgtEl>
                </p:cond>
              </p:prevCondLst>
              <p:nextCondLst>
                <p:cond delay="0" evt="onNext">
                  <p:tgtEl>
                    <p:sldTgt/>
                  </p:tgtEl>
                </p:cond>
              </p:nextCondLst>
            </p:seq>
          </p:childTnLst>
        </p:cTn>
      </p:par>
    </p:tnLst>
  </p:timing>
</p:sld>
</file>

<file path=ppt/slides/slide7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66" name="Imagem 1" descr=""/>
          <p:cNvPicPr/>
          <p:nvPr/>
        </p:nvPicPr>
        <p:blipFill>
          <a:blip r:embed="rId1"/>
          <a:stretch/>
        </p:blipFill>
        <p:spPr>
          <a:xfrm>
            <a:off x="-1404720" y="-235440"/>
            <a:ext cx="10698120" cy="7127280"/>
          </a:xfrm>
          <a:prstGeom prst="rect">
            <a:avLst/>
          </a:prstGeom>
          <a:ln>
            <a:noFill/>
          </a:ln>
        </p:spPr>
      </p:pic>
    </p:spTree>
  </p:cSld>
  <p:timing>
    <p:tnLst>
      <p:par>
        <p:cTn id="141" dur="indefinite" restart="never" nodeType="tmRoot">
          <p:childTnLst>
            <p:seq>
              <p:cTn id="142" dur="indefinite" nodeType="mainSeq"/>
              <p:prevCondLst>
                <p:cond delay="0" evt="onPrev">
                  <p:tgtEl>
                    <p:sldTgt/>
                  </p:tgtEl>
                </p:cond>
              </p:prevCondLst>
              <p:nextCondLst>
                <p:cond delay="0" evt="onNext">
                  <p:tgtEl>
                    <p:sldTgt/>
                  </p:tgtEl>
                </p:cond>
              </p:nextCondLst>
            </p:seq>
          </p:childTnLst>
        </p:cTn>
      </p:par>
    </p:tnLst>
  </p:timing>
</p:sld>
</file>

<file path=ppt/slides/slide7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7" name="CustomShape 1"/>
          <p:cNvSpPr/>
          <p:nvPr/>
        </p:nvSpPr>
        <p:spPr>
          <a:xfrm>
            <a:off x="837000" y="766440"/>
            <a:ext cx="1964520" cy="1064160"/>
          </a:xfrm>
          <a:prstGeom prst="rect">
            <a:avLst/>
          </a:prstGeom>
          <a:noFill/>
          <a:ln>
            <a:noFill/>
          </a:ln>
        </p:spPr>
        <p:style>
          <a:lnRef idx="0"/>
          <a:fillRef idx="0"/>
          <a:effectRef idx="0"/>
          <a:fontRef idx="minor"/>
        </p:style>
        <p:txBody>
          <a:bodyPr wrap="none" lIns="90000" rIns="90000" tIns="45000" bIns="45000"/>
          <a:p>
            <a:pPr>
              <a:lnSpc>
                <a:spcPct val="100000"/>
              </a:lnSpc>
            </a:pPr>
            <a:r>
              <a:rPr b="1" lang="pt-BR" sz="3200" spc="-1" strike="noStrike">
                <a:solidFill>
                  <a:srgbClr val="000000"/>
                </a:solidFill>
                <a:latin typeface="Calibri"/>
                <a:ea typeface="DejaVu Sans"/>
              </a:rPr>
              <a:t>Referência</a:t>
            </a:r>
            <a:endParaRPr b="0" lang="pt-BR" sz="3200" spc="-1" strike="noStrike">
              <a:latin typeface="Arial"/>
            </a:endParaRPr>
          </a:p>
          <a:p>
            <a:pPr>
              <a:lnSpc>
                <a:spcPct val="100000"/>
              </a:lnSpc>
            </a:pPr>
            <a:endParaRPr b="0" lang="pt-BR" sz="3200" spc="-1" strike="noStrike">
              <a:latin typeface="Arial"/>
            </a:endParaRPr>
          </a:p>
        </p:txBody>
      </p:sp>
      <p:pic>
        <p:nvPicPr>
          <p:cNvPr id="468" name="Picture 2" descr=""/>
          <p:cNvPicPr/>
          <p:nvPr/>
        </p:nvPicPr>
        <p:blipFill>
          <a:blip r:embed="rId1"/>
          <a:stretch/>
        </p:blipFill>
        <p:spPr>
          <a:xfrm>
            <a:off x="395640" y="6237360"/>
            <a:ext cx="1819440" cy="614520"/>
          </a:xfrm>
          <a:prstGeom prst="rect">
            <a:avLst/>
          </a:prstGeom>
          <a:ln>
            <a:noFill/>
          </a:ln>
        </p:spPr>
      </p:pic>
      <p:sp>
        <p:nvSpPr>
          <p:cNvPr id="469" name="CustomShape 2"/>
          <p:cNvSpPr/>
          <p:nvPr/>
        </p:nvSpPr>
        <p:spPr>
          <a:xfrm>
            <a:off x="827640" y="1700640"/>
            <a:ext cx="7631280" cy="2009520"/>
          </a:xfrm>
          <a:prstGeom prst="rect">
            <a:avLst/>
          </a:prstGeom>
          <a:noFill/>
          <a:ln>
            <a:noFill/>
          </a:ln>
        </p:spPr>
        <p:style>
          <a:lnRef idx="0"/>
          <a:fillRef idx="0"/>
          <a:effectRef idx="0"/>
          <a:fontRef idx="minor"/>
        </p:style>
        <p:txBody>
          <a:bodyPr lIns="90000" rIns="90000" tIns="45000" bIns="45000"/>
          <a:p>
            <a:pPr>
              <a:lnSpc>
                <a:spcPct val="100000"/>
              </a:lnSpc>
            </a:pPr>
            <a:r>
              <a:rPr b="1" lang="pt-BR" sz="1800" spc="-1" strike="noStrike">
                <a:solidFill>
                  <a:srgbClr val="000000"/>
                </a:solidFill>
                <a:latin typeface="Calibri"/>
                <a:ea typeface="DejaVu Sans"/>
              </a:rPr>
              <a:t>Documentação do Python</a:t>
            </a:r>
            <a:endParaRPr b="0" lang="pt-BR" sz="1800" spc="-1" strike="noStrike">
              <a:latin typeface="Arial"/>
            </a:endParaRPr>
          </a:p>
          <a:p>
            <a:pPr>
              <a:lnSpc>
                <a:spcPct val="100000"/>
              </a:lnSpc>
            </a:pPr>
            <a:r>
              <a:rPr b="0" lang="pt-BR" sz="1800" spc="-1" strike="noStrike" u="sng">
                <a:solidFill>
                  <a:srgbClr val="0563c1"/>
                </a:solidFill>
                <a:uFillTx/>
                <a:latin typeface="Calibri"/>
                <a:ea typeface="DejaVu Sans"/>
                <a:hlinkClick r:id="rId2"/>
              </a:rPr>
              <a:t>www.python.org</a:t>
            </a:r>
            <a:endParaRPr b="0" lang="pt-BR" sz="1800" spc="-1" strike="noStrike">
              <a:latin typeface="Arial"/>
            </a:endParaRPr>
          </a:p>
          <a:p>
            <a:pPr>
              <a:lnSpc>
                <a:spcPct val="100000"/>
              </a:lnSpc>
            </a:pPr>
            <a:endParaRPr b="0" lang="pt-BR" sz="1800" spc="-1" strike="noStrike">
              <a:latin typeface="Arial"/>
            </a:endParaRPr>
          </a:p>
          <a:p>
            <a:pPr>
              <a:lnSpc>
                <a:spcPct val="100000"/>
              </a:lnSpc>
            </a:pPr>
            <a:r>
              <a:rPr b="1" lang="pt-BR" sz="1800" spc="-1" strike="noStrike">
                <a:solidFill>
                  <a:srgbClr val="000000"/>
                </a:solidFill>
                <a:latin typeface="Calibri"/>
                <a:ea typeface="DejaVu Sans"/>
              </a:rPr>
              <a:t>Livro</a:t>
            </a:r>
            <a:endParaRPr b="0" lang="pt-BR" sz="1800" spc="-1" strike="noStrike">
              <a:latin typeface="Arial"/>
            </a:endParaRPr>
          </a:p>
          <a:p>
            <a:pPr>
              <a:lnSpc>
                <a:spcPct val="100000"/>
              </a:lnSpc>
            </a:pPr>
            <a:r>
              <a:rPr b="1" lang="pt-BR" sz="1800" spc="-1" strike="noStrike">
                <a:solidFill>
                  <a:srgbClr val="000000"/>
                </a:solidFill>
                <a:latin typeface="Calibri"/>
                <a:ea typeface="DejaVu Sans"/>
              </a:rPr>
              <a:t>Python Escreva seus primeiros programas</a:t>
            </a:r>
            <a:endParaRPr b="0" lang="pt-BR" sz="1800" spc="-1" strike="noStrike">
              <a:latin typeface="Arial"/>
            </a:endParaRPr>
          </a:p>
          <a:p>
            <a:pPr>
              <a:lnSpc>
                <a:spcPct val="100000"/>
              </a:lnSpc>
            </a:pPr>
            <a:r>
              <a:rPr b="0" lang="pt-BR" sz="1800" spc="-1" strike="noStrike">
                <a:solidFill>
                  <a:srgbClr val="000000"/>
                </a:solidFill>
                <a:latin typeface="Calibri"/>
                <a:ea typeface="DejaVu Sans"/>
              </a:rPr>
              <a:t>Felipe Cruz</a:t>
            </a:r>
            <a:endParaRPr b="0" lang="pt-BR" sz="1800" spc="-1" strike="noStrike">
              <a:latin typeface="Arial"/>
            </a:endParaRPr>
          </a:p>
          <a:p>
            <a:pPr>
              <a:lnSpc>
                <a:spcPct val="100000"/>
              </a:lnSpc>
            </a:pPr>
            <a:endParaRPr b="0" lang="pt-BR" sz="1800" spc="-1" strike="noStrike">
              <a:latin typeface="Arial"/>
            </a:endParaRPr>
          </a:p>
          <a:p>
            <a:pPr>
              <a:lnSpc>
                <a:spcPct val="100000"/>
              </a:lnSpc>
            </a:pPr>
            <a:endParaRPr b="0" lang="pt-BR" sz="1800" spc="-1" strike="noStrike">
              <a:latin typeface="Arial"/>
            </a:endParaRPr>
          </a:p>
        </p:txBody>
      </p:sp>
    </p:spTree>
  </p:cSld>
  <p:timing>
    <p:tnLst>
      <p:par>
        <p:cTn id="143" dur="indefinite" restart="never" nodeType="tmRoot">
          <p:childTnLst>
            <p:seq>
              <p:cTn id="144" dur="indefinite" nodeType="mainSeq"/>
              <p:prevCondLst>
                <p:cond delay="0" evt="onPrev">
                  <p:tgtEl>
                    <p:sldTgt/>
                  </p:tgtEl>
                </p:cond>
              </p:prevCondLst>
              <p:nextCondLst>
                <p:cond delay="0" evt="onNext">
                  <p:tgtEl>
                    <p:sldTgt/>
                  </p:tgtEl>
                </p:cond>
              </p:nextCondLst>
            </p:seq>
          </p:childTnLst>
        </p:cTn>
      </p:par>
    </p:tnLst>
  </p:timing>
</p:sld>
</file>

<file path=ppt/slides/slide7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0" name="CustomShape 1"/>
          <p:cNvSpPr/>
          <p:nvPr/>
        </p:nvSpPr>
        <p:spPr>
          <a:xfrm>
            <a:off x="3205440" y="2277000"/>
            <a:ext cx="180000" cy="1064160"/>
          </a:xfrm>
          <a:prstGeom prst="rect">
            <a:avLst/>
          </a:prstGeom>
          <a:noFill/>
          <a:ln>
            <a:noFill/>
          </a:ln>
        </p:spPr>
        <p:style>
          <a:lnRef idx="0"/>
          <a:fillRef idx="0"/>
          <a:effectRef idx="0"/>
          <a:fontRef idx="minor"/>
        </p:style>
        <p:txBody>
          <a:bodyPr wrap="none" lIns="90000" rIns="90000" tIns="45000" bIns="45000"/>
          <a:p>
            <a:pPr>
              <a:lnSpc>
                <a:spcPct val="100000"/>
              </a:lnSpc>
            </a:pPr>
            <a:endParaRPr b="0" lang="pt-BR" sz="1800" spc="-1" strike="noStrike">
              <a:latin typeface="Arial"/>
            </a:endParaRPr>
          </a:p>
          <a:p>
            <a:pPr>
              <a:lnSpc>
                <a:spcPct val="100000"/>
              </a:lnSpc>
            </a:pPr>
            <a:endParaRPr b="0" lang="pt-BR" sz="1800" spc="-1" strike="noStrike">
              <a:latin typeface="Arial"/>
            </a:endParaRPr>
          </a:p>
        </p:txBody>
      </p:sp>
      <p:pic>
        <p:nvPicPr>
          <p:cNvPr id="471" name="Picture 2" descr=""/>
          <p:cNvPicPr/>
          <p:nvPr/>
        </p:nvPicPr>
        <p:blipFill>
          <a:blip r:embed="rId1"/>
          <a:stretch/>
        </p:blipFill>
        <p:spPr>
          <a:xfrm>
            <a:off x="395640" y="6237360"/>
            <a:ext cx="1819440" cy="614520"/>
          </a:xfrm>
          <a:prstGeom prst="rect">
            <a:avLst/>
          </a:prstGeom>
          <a:ln>
            <a:noFill/>
          </a:ln>
        </p:spPr>
      </p:pic>
      <p:sp>
        <p:nvSpPr>
          <p:cNvPr id="472" name="CustomShape 2"/>
          <p:cNvSpPr/>
          <p:nvPr/>
        </p:nvSpPr>
        <p:spPr>
          <a:xfrm>
            <a:off x="1080000" y="2781000"/>
            <a:ext cx="7179840" cy="698760"/>
          </a:xfrm>
          <a:prstGeom prst="rect">
            <a:avLst/>
          </a:prstGeom>
          <a:noFill/>
          <a:ln>
            <a:noFill/>
          </a:ln>
        </p:spPr>
        <p:style>
          <a:lnRef idx="0"/>
          <a:fillRef idx="0"/>
          <a:effectRef idx="0"/>
          <a:fontRef idx="minor"/>
        </p:style>
        <p:txBody>
          <a:bodyPr wrap="none" lIns="90000" rIns="90000" tIns="45000" bIns="45000"/>
          <a:p>
            <a:pPr>
              <a:lnSpc>
                <a:spcPct val="100000"/>
              </a:lnSpc>
            </a:pPr>
            <a:r>
              <a:rPr b="0" lang="pt-BR" sz="4000" spc="-1" strike="noStrike">
                <a:solidFill>
                  <a:srgbClr val="000000"/>
                </a:solidFill>
                <a:latin typeface="Calibri"/>
                <a:ea typeface="DejaVu Sans"/>
              </a:rPr>
              <a:t>print(</a:t>
            </a:r>
            <a:r>
              <a:rPr b="0" lang="pt-BR" sz="4000" spc="-1" strike="noStrike">
                <a:solidFill>
                  <a:srgbClr val="00b050"/>
                </a:solidFill>
                <a:latin typeface="Calibri"/>
                <a:ea typeface="DejaVu Sans"/>
              </a:rPr>
              <a:t>“Obrigado e bons estudos!”</a:t>
            </a:r>
            <a:r>
              <a:rPr b="0" lang="pt-BR" sz="4000" spc="-1" strike="noStrike">
                <a:solidFill>
                  <a:srgbClr val="000000"/>
                </a:solidFill>
                <a:latin typeface="Calibri"/>
                <a:ea typeface="DejaVu Sans"/>
              </a:rPr>
              <a:t>)</a:t>
            </a:r>
            <a:endParaRPr b="0" lang="pt-BR" sz="4000" spc="-1" strike="noStrike">
              <a:latin typeface="Arial"/>
            </a:endParaRPr>
          </a:p>
        </p:txBody>
      </p:sp>
      <p:sp>
        <p:nvSpPr>
          <p:cNvPr id="473" name="CustomShape 3"/>
          <p:cNvSpPr/>
          <p:nvPr/>
        </p:nvSpPr>
        <p:spPr>
          <a:xfrm>
            <a:off x="1867320" y="3933000"/>
            <a:ext cx="5072040" cy="912240"/>
          </a:xfrm>
          <a:prstGeom prst="rect">
            <a:avLst/>
          </a:prstGeom>
          <a:noFill/>
          <a:ln>
            <a:noFill/>
          </a:ln>
        </p:spPr>
        <p:style>
          <a:lnRef idx="0"/>
          <a:fillRef idx="0"/>
          <a:effectRef idx="0"/>
          <a:fontRef idx="minor"/>
        </p:style>
        <p:txBody>
          <a:bodyPr wrap="none" lIns="90000" rIns="90000" tIns="45000" bIns="45000"/>
          <a:p>
            <a:pPr algn="ctr">
              <a:lnSpc>
                <a:spcPct val="100000"/>
              </a:lnSpc>
            </a:pPr>
            <a:endParaRPr b="0" lang="pt-BR" sz="1800" spc="-1" strike="noStrike">
              <a:latin typeface="Arial"/>
            </a:endParaRPr>
          </a:p>
          <a:p>
            <a:pPr algn="ctr">
              <a:lnSpc>
                <a:spcPct val="100000"/>
              </a:lnSpc>
            </a:pPr>
            <a:endParaRPr b="0" lang="pt-BR" sz="1800" spc="-1" strike="noStrike">
              <a:latin typeface="Arial"/>
            </a:endParaRPr>
          </a:p>
        </p:txBody>
      </p:sp>
    </p:spTree>
  </p:cSld>
  <p:timing>
    <p:tnLst>
      <p:par>
        <p:cTn id="145" dur="indefinite" restart="never" nodeType="tmRoot">
          <p:childTnLst>
            <p:seq>
              <p:cTn id="146" dur="indefinite" nodeType="mainSeq"/>
              <p:prevCondLst>
                <p:cond delay="0" evt="onPrev">
                  <p:tgtEl>
                    <p:sldTgt/>
                  </p:tgtEl>
                </p:cond>
              </p:prevCondLst>
              <p:nextCondLst>
                <p:cond delay="0"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4" name="CustomShape 1"/>
          <p:cNvSpPr/>
          <p:nvPr/>
        </p:nvSpPr>
        <p:spPr>
          <a:xfrm>
            <a:off x="467640" y="2592000"/>
            <a:ext cx="8172000" cy="2283840"/>
          </a:xfrm>
          <a:prstGeom prst="rect">
            <a:avLst/>
          </a:prstGeom>
          <a:noFill/>
          <a:ln>
            <a:noFill/>
          </a:ln>
        </p:spPr>
        <p:style>
          <a:lnRef idx="0"/>
          <a:fillRef idx="0"/>
          <a:effectRef idx="0"/>
          <a:fontRef idx="minor"/>
        </p:style>
        <p:txBody>
          <a:bodyPr lIns="90000" rIns="90000" tIns="45000" bIns="45000"/>
          <a:p>
            <a:pPr marL="285840" indent="-284400">
              <a:lnSpc>
                <a:spcPct val="100000"/>
              </a:lnSpc>
              <a:buClr>
                <a:srgbClr val="000000"/>
              </a:buClr>
              <a:buFont typeface="Arial"/>
              <a:buChar char="•"/>
            </a:pPr>
            <a:r>
              <a:rPr b="0" lang="pt-BR" sz="1800" spc="-1" strike="noStrike">
                <a:solidFill>
                  <a:srgbClr val="000000"/>
                </a:solidFill>
                <a:latin typeface="Calibri"/>
                <a:ea typeface="DejaVu Sans"/>
              </a:rPr>
              <a:t>Python é uma linguagem de programação poderosa e fácil de aprender;</a:t>
            </a:r>
            <a:endParaRPr b="0" lang="pt-BR" sz="1800" spc="-1" strike="noStrike">
              <a:latin typeface="Arial"/>
            </a:endParaRPr>
          </a:p>
          <a:p>
            <a:pPr marL="285840" indent="-284400">
              <a:lnSpc>
                <a:spcPct val="100000"/>
              </a:lnSpc>
              <a:buClr>
                <a:srgbClr val="000000"/>
              </a:buClr>
              <a:buFont typeface="Arial"/>
              <a:buChar char="•"/>
            </a:pPr>
            <a:r>
              <a:rPr b="0" lang="pt-BR" sz="1800" spc="-1" strike="noStrike">
                <a:solidFill>
                  <a:srgbClr val="000000"/>
                </a:solidFill>
                <a:latin typeface="Calibri"/>
                <a:ea typeface="DejaVu Sans"/>
              </a:rPr>
              <a:t>Interpretada e pseudo-compilada;</a:t>
            </a:r>
            <a:endParaRPr b="0" lang="pt-BR" sz="1800" spc="-1" strike="noStrike">
              <a:latin typeface="Arial"/>
            </a:endParaRPr>
          </a:p>
          <a:p>
            <a:pPr marL="285840" indent="-284400">
              <a:lnSpc>
                <a:spcPct val="100000"/>
              </a:lnSpc>
              <a:buClr>
                <a:srgbClr val="000000"/>
              </a:buClr>
              <a:buFont typeface="Arial"/>
              <a:buChar char="•"/>
            </a:pPr>
            <a:r>
              <a:rPr b="0" lang="pt-BR" sz="1800" spc="-1" strike="noStrike">
                <a:solidFill>
                  <a:srgbClr val="000000"/>
                </a:solidFill>
                <a:latin typeface="Calibri"/>
                <a:ea typeface="DejaVu Sans"/>
              </a:rPr>
              <a:t> </a:t>
            </a:r>
            <a:r>
              <a:rPr b="0" lang="pt-BR" sz="1800" spc="-1" strike="noStrike">
                <a:solidFill>
                  <a:srgbClr val="000000"/>
                </a:solidFill>
                <a:latin typeface="Calibri"/>
                <a:ea typeface="DejaVu Sans"/>
              </a:rPr>
              <a:t>Indentação define Características escopo (sem necessidade dos famigerados {} );</a:t>
            </a:r>
            <a:endParaRPr b="0" lang="pt-BR" sz="1800" spc="-1" strike="noStrike">
              <a:latin typeface="Arial"/>
            </a:endParaRPr>
          </a:p>
          <a:p>
            <a:pPr marL="285840" indent="-284400">
              <a:lnSpc>
                <a:spcPct val="100000"/>
              </a:lnSpc>
              <a:buClr>
                <a:srgbClr val="000000"/>
              </a:buClr>
              <a:buFont typeface="Arial"/>
              <a:buChar char="•"/>
            </a:pPr>
            <a:r>
              <a:rPr b="0" lang="pt-BR" sz="1800" spc="-1" strike="noStrike">
                <a:solidFill>
                  <a:srgbClr val="000000"/>
                </a:solidFill>
                <a:latin typeface="Calibri"/>
                <a:ea typeface="DejaVu Sans"/>
              </a:rPr>
              <a:t>Tipagem dinâmica (os tipos das variáveis não precisam ser explicitados, podendo variar durante a execução ou compilação);</a:t>
            </a:r>
            <a:endParaRPr b="0" lang="pt-BR" sz="1800" spc="-1" strike="noStrike">
              <a:latin typeface="Arial"/>
            </a:endParaRPr>
          </a:p>
          <a:p>
            <a:pPr marL="285840" indent="-284400">
              <a:lnSpc>
                <a:spcPct val="100000"/>
              </a:lnSpc>
              <a:buClr>
                <a:srgbClr val="000000"/>
              </a:buClr>
              <a:buFont typeface="Arial"/>
              <a:buChar char="•"/>
            </a:pPr>
            <a:r>
              <a:rPr b="0" lang="pt-BR" sz="1800" spc="-1" strike="noStrike">
                <a:solidFill>
                  <a:srgbClr val="000000"/>
                </a:solidFill>
                <a:latin typeface="Calibri"/>
                <a:ea typeface="DejaVu Sans"/>
              </a:rPr>
              <a:t>Tipagem forte (a variável mantém seu tipo até sofrer uma nova atribuição);</a:t>
            </a:r>
            <a:endParaRPr b="0" lang="pt-BR" sz="1800" spc="-1" strike="noStrike">
              <a:latin typeface="Arial"/>
            </a:endParaRPr>
          </a:p>
          <a:p>
            <a:pPr>
              <a:lnSpc>
                <a:spcPct val="100000"/>
              </a:lnSpc>
            </a:pPr>
            <a:endParaRPr b="0" lang="pt-BR" sz="1800" spc="-1" strike="noStrike">
              <a:latin typeface="Arial"/>
            </a:endParaRPr>
          </a:p>
        </p:txBody>
      </p:sp>
      <p:sp>
        <p:nvSpPr>
          <p:cNvPr id="145" name="CustomShape 2"/>
          <p:cNvSpPr/>
          <p:nvPr/>
        </p:nvSpPr>
        <p:spPr>
          <a:xfrm>
            <a:off x="792360" y="1954800"/>
            <a:ext cx="3019320" cy="363600"/>
          </a:xfrm>
          <a:prstGeom prst="rect">
            <a:avLst/>
          </a:prstGeom>
          <a:noFill/>
          <a:ln>
            <a:noFill/>
          </a:ln>
        </p:spPr>
        <p:style>
          <a:lnRef idx="0"/>
          <a:fillRef idx="0"/>
          <a:effectRef idx="0"/>
          <a:fontRef idx="minor"/>
        </p:style>
        <p:txBody>
          <a:bodyPr wrap="none" lIns="90000" rIns="90000" tIns="45000" bIns="45000"/>
          <a:p>
            <a:pPr>
              <a:lnSpc>
                <a:spcPct val="100000"/>
              </a:lnSpc>
            </a:pPr>
            <a:r>
              <a:rPr b="1" lang="pt-BR" sz="1800" spc="-1" strike="noStrike">
                <a:solidFill>
                  <a:srgbClr val="000000"/>
                </a:solidFill>
                <a:latin typeface="Calibri"/>
                <a:ea typeface="DejaVu Sans"/>
              </a:rPr>
              <a:t>Características da Linguagem?</a:t>
            </a:r>
            <a:endParaRPr b="0" lang="pt-BR" sz="1800" spc="-1" strike="noStrike">
              <a:latin typeface="Arial"/>
            </a:endParaRPr>
          </a:p>
        </p:txBody>
      </p:sp>
    </p:spTree>
  </p:cSld>
  <p:timing>
    <p:tnLst>
      <p:par>
        <p:cTn id="15" dur="indefinite" restart="never" nodeType="tmRoot">
          <p:childTnLst>
            <p:seq>
              <p:cTn id="16" dur="indefinite" nodeType="mainSeq"/>
              <p:prevCondLst>
                <p:cond delay="0" evt="onPrev">
                  <p:tgtEl>
                    <p:sldTgt/>
                  </p:tgtEl>
                </p:cond>
              </p:prevCondLst>
              <p:nextCondLst>
                <p:cond delay="0" evt="onNext">
                  <p:tgtEl>
                    <p:sldTgt/>
                  </p:tgtEl>
                </p:cond>
              </p:nextCondLst>
            </p:seq>
          </p:childTnLst>
        </p:cTn>
      </p:par>
    </p:tnLst>
  </p:timing>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6" name="CustomShape 1"/>
          <p:cNvSpPr/>
          <p:nvPr/>
        </p:nvSpPr>
        <p:spPr>
          <a:xfrm>
            <a:off x="628560" y="365040"/>
            <a:ext cx="7885440" cy="1324080"/>
          </a:xfrm>
          <a:prstGeom prst="rect">
            <a:avLst/>
          </a:prstGeom>
          <a:noFill/>
          <a:ln>
            <a:noFill/>
          </a:ln>
        </p:spPr>
        <p:style>
          <a:lnRef idx="0"/>
          <a:fillRef idx="0"/>
          <a:effectRef idx="0"/>
          <a:fontRef idx="minor"/>
        </p:style>
      </p:sp>
      <p:pic>
        <p:nvPicPr>
          <p:cNvPr id="147" name="Espaço Reservado para Conteúdo 3" descr=""/>
          <p:cNvPicPr/>
          <p:nvPr/>
        </p:nvPicPr>
        <p:blipFill>
          <a:blip r:embed="rId1"/>
          <a:srcRect l="0" t="0" r="0" b="4949"/>
          <a:stretch/>
        </p:blipFill>
        <p:spPr>
          <a:xfrm>
            <a:off x="107640" y="260640"/>
            <a:ext cx="8826120" cy="6291360"/>
          </a:xfrm>
          <a:prstGeom prst="rect">
            <a:avLst/>
          </a:prstGeom>
          <a:ln>
            <a:noFill/>
          </a:ln>
        </p:spPr>
      </p:pic>
    </p:spTree>
  </p:cSld>
  <p:timing>
    <p:tnLst>
      <p:par>
        <p:cTn id="17" dur="indefinite" restart="never" nodeType="tmRoot">
          <p:childTnLst>
            <p:seq>
              <p:cTn id="18" dur="indefinite" nodeType="mainSeq"/>
              <p:prevCondLst>
                <p:cond delay="0" evt="onPrev">
                  <p:tgtEl>
                    <p:sldTgt/>
                  </p:tgtEl>
                </p:cond>
              </p:prevCondLst>
              <p:nextCondLst>
                <p:cond delay="0"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977</TotalTime>
  <Application>LibreOffice/6.0.4.2$Windows_X86_64 LibreOffice_project/9b0d9b32d5dcda91d2f1a96dc04c645c450872bf</Application>
  <Words>2884</Words>
  <Paragraphs>392</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2015-06-22T21:56:48Z</dcterms:created>
  <dc:creator>Silvio Luis</dc:creator>
  <dc:description/>
  <dc:language>pt-BR</dc:language>
  <cp:lastModifiedBy/>
  <dcterms:modified xsi:type="dcterms:W3CDTF">2018-12-21T09:16:34Z</dcterms:modified>
  <cp:revision>43</cp:revision>
  <dc:subject/>
  <dc:title>Apresentação do PowerPoint</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15.0000</vt:lpwstr>
  </property>
  <property fmtid="{D5CDD505-2E9C-101B-9397-08002B2CF9AE}" pid="3" name="HiddenSlides">
    <vt:i4>0</vt:i4>
  </property>
  <property fmtid="{D5CDD505-2E9C-101B-9397-08002B2CF9AE}" pid="4" name="HyperlinksChanged">
    <vt:bool>0</vt:bool>
  </property>
  <property fmtid="{D5CDD505-2E9C-101B-9397-08002B2CF9AE}" pid="5" name="LinksUpToDate">
    <vt:bool>0</vt:bool>
  </property>
  <property fmtid="{D5CDD505-2E9C-101B-9397-08002B2CF9AE}" pid="6" name="MMClips">
    <vt:i4>0</vt:i4>
  </property>
  <property fmtid="{D5CDD505-2E9C-101B-9397-08002B2CF9AE}" pid="7" name="Notes">
    <vt:i4>0</vt:i4>
  </property>
  <property fmtid="{D5CDD505-2E9C-101B-9397-08002B2CF9AE}" pid="8" name="PresentationFormat">
    <vt:lpwstr>Apresentação na tela (4:3)</vt:lpwstr>
  </property>
  <property fmtid="{D5CDD505-2E9C-101B-9397-08002B2CF9AE}" pid="9" name="ScaleCrop">
    <vt:bool>0</vt:bool>
  </property>
  <property fmtid="{D5CDD505-2E9C-101B-9397-08002B2CF9AE}" pid="10" name="ShareDoc">
    <vt:bool>0</vt:bool>
  </property>
  <property fmtid="{D5CDD505-2E9C-101B-9397-08002B2CF9AE}" pid="11" name="Slides">
    <vt:i4>73</vt:i4>
  </property>
</Properties>
</file>